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62" r:id="rId4"/>
    <p:sldId id="257" r:id="rId5"/>
    <p:sldId id="258" r:id="rId6"/>
    <p:sldId id="260" r:id="rId7"/>
    <p:sldId id="261" r:id="rId8"/>
    <p:sldId id="265" r:id="rId9"/>
    <p:sldId id="263" r:id="rId10"/>
    <p:sldId id="267" r:id="rId11"/>
    <p:sldId id="264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b="1" dirty="0" smtClean="0"/>
              <a:t>Enrolment to the University of</a:t>
            </a:r>
            <a:r>
              <a:rPr lang="et-EE" b="1" baseline="0" dirty="0" smtClean="0"/>
              <a:t> Tartu in 1881–1895: by religion </a:t>
            </a:r>
            <a:endParaRPr lang="et-EE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Lutheran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1881</c:v>
                </c:pt>
                <c:pt idx="1">
                  <c:v>1882</c:v>
                </c:pt>
                <c:pt idx="2">
                  <c:v>1883</c:v>
                </c:pt>
                <c:pt idx="3">
                  <c:v>1884</c:v>
                </c:pt>
                <c:pt idx="4">
                  <c:v>1885</c:v>
                </c:pt>
                <c:pt idx="5">
                  <c:v>1886</c:v>
                </c:pt>
                <c:pt idx="6">
                  <c:v>1887</c:v>
                </c:pt>
                <c:pt idx="7">
                  <c:v>1888</c:v>
                </c:pt>
                <c:pt idx="8">
                  <c:v>1889</c:v>
                </c:pt>
                <c:pt idx="9">
                  <c:v>1890</c:v>
                </c:pt>
                <c:pt idx="10">
                  <c:v>1891</c:v>
                </c:pt>
                <c:pt idx="11">
                  <c:v>1892</c:v>
                </c:pt>
                <c:pt idx="12">
                  <c:v>1893</c:v>
                </c:pt>
                <c:pt idx="13">
                  <c:v>1894</c:v>
                </c:pt>
                <c:pt idx="14">
                  <c:v>1895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247</c:v>
                </c:pt>
                <c:pt idx="1">
                  <c:v>249</c:v>
                </c:pt>
                <c:pt idx="2">
                  <c:v>257</c:v>
                </c:pt>
                <c:pt idx="3">
                  <c:v>267</c:v>
                </c:pt>
                <c:pt idx="4">
                  <c:v>270</c:v>
                </c:pt>
                <c:pt idx="5">
                  <c:v>249</c:v>
                </c:pt>
                <c:pt idx="6">
                  <c:v>225</c:v>
                </c:pt>
                <c:pt idx="7">
                  <c:v>261</c:v>
                </c:pt>
                <c:pt idx="8">
                  <c:v>234</c:v>
                </c:pt>
                <c:pt idx="9">
                  <c:v>254</c:v>
                </c:pt>
                <c:pt idx="10">
                  <c:v>209</c:v>
                </c:pt>
                <c:pt idx="11">
                  <c:v>206</c:v>
                </c:pt>
                <c:pt idx="12">
                  <c:v>135</c:v>
                </c:pt>
                <c:pt idx="13">
                  <c:v>82</c:v>
                </c:pt>
                <c:pt idx="14">
                  <c:v>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Catholic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1881</c:v>
                </c:pt>
                <c:pt idx="1">
                  <c:v>1882</c:v>
                </c:pt>
                <c:pt idx="2">
                  <c:v>1883</c:v>
                </c:pt>
                <c:pt idx="3">
                  <c:v>1884</c:v>
                </c:pt>
                <c:pt idx="4">
                  <c:v>1885</c:v>
                </c:pt>
                <c:pt idx="5">
                  <c:v>1886</c:v>
                </c:pt>
                <c:pt idx="6">
                  <c:v>1887</c:v>
                </c:pt>
                <c:pt idx="7">
                  <c:v>1888</c:v>
                </c:pt>
                <c:pt idx="8">
                  <c:v>1889</c:v>
                </c:pt>
                <c:pt idx="9">
                  <c:v>1890</c:v>
                </c:pt>
                <c:pt idx="10">
                  <c:v>1891</c:v>
                </c:pt>
                <c:pt idx="11">
                  <c:v>1892</c:v>
                </c:pt>
                <c:pt idx="12">
                  <c:v>1893</c:v>
                </c:pt>
                <c:pt idx="13">
                  <c:v>1894</c:v>
                </c:pt>
                <c:pt idx="14">
                  <c:v>1895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16</c:v>
                </c:pt>
                <c:pt idx="1">
                  <c:v>24</c:v>
                </c:pt>
                <c:pt idx="2">
                  <c:v>21</c:v>
                </c:pt>
                <c:pt idx="3">
                  <c:v>25</c:v>
                </c:pt>
                <c:pt idx="4">
                  <c:v>19</c:v>
                </c:pt>
                <c:pt idx="5">
                  <c:v>22</c:v>
                </c:pt>
                <c:pt idx="6">
                  <c:v>28</c:v>
                </c:pt>
                <c:pt idx="7">
                  <c:v>34</c:v>
                </c:pt>
                <c:pt idx="8">
                  <c:v>22</c:v>
                </c:pt>
                <c:pt idx="9">
                  <c:v>25</c:v>
                </c:pt>
                <c:pt idx="10">
                  <c:v>17</c:v>
                </c:pt>
                <c:pt idx="11">
                  <c:v>22</c:v>
                </c:pt>
                <c:pt idx="12">
                  <c:v>9</c:v>
                </c:pt>
                <c:pt idx="13">
                  <c:v>13</c:v>
                </c:pt>
                <c:pt idx="14">
                  <c:v>42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Russian-Orthodox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1881</c:v>
                </c:pt>
                <c:pt idx="1">
                  <c:v>1882</c:v>
                </c:pt>
                <c:pt idx="2">
                  <c:v>1883</c:v>
                </c:pt>
                <c:pt idx="3">
                  <c:v>1884</c:v>
                </c:pt>
                <c:pt idx="4">
                  <c:v>1885</c:v>
                </c:pt>
                <c:pt idx="5">
                  <c:v>1886</c:v>
                </c:pt>
                <c:pt idx="6">
                  <c:v>1887</c:v>
                </c:pt>
                <c:pt idx="7">
                  <c:v>1888</c:v>
                </c:pt>
                <c:pt idx="8">
                  <c:v>1889</c:v>
                </c:pt>
                <c:pt idx="9">
                  <c:v>1890</c:v>
                </c:pt>
                <c:pt idx="10">
                  <c:v>1891</c:v>
                </c:pt>
                <c:pt idx="11">
                  <c:v>1892</c:v>
                </c:pt>
                <c:pt idx="12">
                  <c:v>1893</c:v>
                </c:pt>
                <c:pt idx="13">
                  <c:v>1894</c:v>
                </c:pt>
                <c:pt idx="14">
                  <c:v>1895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16</c:v>
                </c:pt>
                <c:pt idx="1">
                  <c:v>46</c:v>
                </c:pt>
                <c:pt idx="2">
                  <c:v>25</c:v>
                </c:pt>
                <c:pt idx="3">
                  <c:v>16</c:v>
                </c:pt>
                <c:pt idx="4">
                  <c:v>16</c:v>
                </c:pt>
                <c:pt idx="5">
                  <c:v>18</c:v>
                </c:pt>
                <c:pt idx="6">
                  <c:v>24</c:v>
                </c:pt>
                <c:pt idx="7">
                  <c:v>36</c:v>
                </c:pt>
                <c:pt idx="8">
                  <c:v>27</c:v>
                </c:pt>
                <c:pt idx="9">
                  <c:v>29</c:v>
                </c:pt>
                <c:pt idx="10">
                  <c:v>32</c:v>
                </c:pt>
                <c:pt idx="11">
                  <c:v>30</c:v>
                </c:pt>
                <c:pt idx="12">
                  <c:v>17</c:v>
                </c:pt>
                <c:pt idx="13">
                  <c:v>25</c:v>
                </c:pt>
                <c:pt idx="14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Jewish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1881</c:v>
                </c:pt>
                <c:pt idx="1">
                  <c:v>1882</c:v>
                </c:pt>
                <c:pt idx="2">
                  <c:v>1883</c:v>
                </c:pt>
                <c:pt idx="3">
                  <c:v>1884</c:v>
                </c:pt>
                <c:pt idx="4">
                  <c:v>1885</c:v>
                </c:pt>
                <c:pt idx="5">
                  <c:v>1886</c:v>
                </c:pt>
                <c:pt idx="6">
                  <c:v>1887</c:v>
                </c:pt>
                <c:pt idx="7">
                  <c:v>1888</c:v>
                </c:pt>
                <c:pt idx="8">
                  <c:v>1889</c:v>
                </c:pt>
                <c:pt idx="9">
                  <c:v>1890</c:v>
                </c:pt>
                <c:pt idx="10">
                  <c:v>1891</c:v>
                </c:pt>
                <c:pt idx="11">
                  <c:v>1892</c:v>
                </c:pt>
                <c:pt idx="12">
                  <c:v>1893</c:v>
                </c:pt>
                <c:pt idx="13">
                  <c:v>1894</c:v>
                </c:pt>
                <c:pt idx="14">
                  <c:v>1895</c:v>
                </c:pt>
              </c:numCache>
            </c:num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35</c:v>
                </c:pt>
                <c:pt idx="1">
                  <c:v>65</c:v>
                </c:pt>
                <c:pt idx="2">
                  <c:v>59</c:v>
                </c:pt>
                <c:pt idx="3">
                  <c:v>52</c:v>
                </c:pt>
                <c:pt idx="4">
                  <c:v>72</c:v>
                </c:pt>
                <c:pt idx="5">
                  <c:v>45</c:v>
                </c:pt>
                <c:pt idx="6">
                  <c:v>26</c:v>
                </c:pt>
                <c:pt idx="7">
                  <c:v>95</c:v>
                </c:pt>
                <c:pt idx="8">
                  <c:v>90</c:v>
                </c:pt>
                <c:pt idx="9">
                  <c:v>110</c:v>
                </c:pt>
                <c:pt idx="10">
                  <c:v>78</c:v>
                </c:pt>
                <c:pt idx="11">
                  <c:v>99</c:v>
                </c:pt>
                <c:pt idx="12">
                  <c:v>78</c:v>
                </c:pt>
                <c:pt idx="13">
                  <c:v>65</c:v>
                </c:pt>
                <c:pt idx="14">
                  <c:v>17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1881</c:v>
                </c:pt>
                <c:pt idx="1">
                  <c:v>1882</c:v>
                </c:pt>
                <c:pt idx="2">
                  <c:v>1883</c:v>
                </c:pt>
                <c:pt idx="3">
                  <c:v>1884</c:v>
                </c:pt>
                <c:pt idx="4">
                  <c:v>1885</c:v>
                </c:pt>
                <c:pt idx="5">
                  <c:v>1886</c:v>
                </c:pt>
                <c:pt idx="6">
                  <c:v>1887</c:v>
                </c:pt>
                <c:pt idx="7">
                  <c:v>1888</c:v>
                </c:pt>
                <c:pt idx="8">
                  <c:v>1889</c:v>
                </c:pt>
                <c:pt idx="9">
                  <c:v>1890</c:v>
                </c:pt>
                <c:pt idx="10">
                  <c:v>1891</c:v>
                </c:pt>
                <c:pt idx="11">
                  <c:v>1892</c:v>
                </c:pt>
                <c:pt idx="12">
                  <c:v>1893</c:v>
                </c:pt>
                <c:pt idx="13">
                  <c:v>1894</c:v>
                </c:pt>
                <c:pt idx="14">
                  <c:v>1895</c:v>
                </c:pt>
              </c:numCache>
            </c:numRef>
          </c:cat>
          <c:val>
            <c:numRef>
              <c:f>Sheet1!$F$2:$F$16</c:f>
              <c:numCache>
                <c:formatCode>General</c:formatCode>
                <c:ptCount val="15"/>
                <c:pt idx="0">
                  <c:v>14</c:v>
                </c:pt>
                <c:pt idx="1">
                  <c:v>21</c:v>
                </c:pt>
                <c:pt idx="2">
                  <c:v>7</c:v>
                </c:pt>
                <c:pt idx="3">
                  <c:v>3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14</c:v>
                </c:pt>
                <c:pt idx="9">
                  <c:v>20</c:v>
                </c:pt>
                <c:pt idx="10">
                  <c:v>3</c:v>
                </c:pt>
                <c:pt idx="11">
                  <c:v>4</c:v>
                </c:pt>
                <c:pt idx="12">
                  <c:v>10</c:v>
                </c:pt>
                <c:pt idx="13">
                  <c:v>8</c:v>
                </c:pt>
                <c:pt idx="1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20808912"/>
        <c:axId val="-1320815440"/>
      </c:barChart>
      <c:catAx>
        <c:axId val="-132080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-1320815440"/>
        <c:crosses val="autoZero"/>
        <c:auto val="1"/>
        <c:lblAlgn val="ctr"/>
        <c:lblOffset val="100"/>
        <c:noMultiLvlLbl val="0"/>
      </c:catAx>
      <c:valAx>
        <c:axId val="-132081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-132080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2400" b="1" dirty="0" smtClean="0"/>
              <a:t>Birth</a:t>
            </a:r>
            <a:r>
              <a:rPr lang="et-EE" sz="2400" b="1" baseline="0" dirty="0" smtClean="0"/>
              <a:t> places (provinces) of the members of Jewish student organisations (1883/1884–1904/1905)</a:t>
            </a:r>
            <a:endParaRPr lang="et-EE" sz="24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Courland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Academic Society (224)</c:v>
                </c:pt>
                <c:pt idx="1">
                  <c:v>Literature and Music Society (170)</c:v>
                </c:pt>
                <c:pt idx="2">
                  <c:v>Association for History and Literature (143)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57</c:v>
                </c:pt>
                <c:pt idx="2">
                  <c:v>53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Livonia (Riga)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Academic Society (224)</c:v>
                </c:pt>
                <c:pt idx="1">
                  <c:v>Literature and Music Society (170)</c:v>
                </c:pt>
                <c:pt idx="2">
                  <c:v>Association for History and Literature (143)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22</c:v>
                </c:pt>
                <c:pt idx="2">
                  <c:v>24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Kaunas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Academic Society (224)</c:v>
                </c:pt>
                <c:pt idx="1">
                  <c:v>Literature and Music Society (170)</c:v>
                </c:pt>
                <c:pt idx="2">
                  <c:v>Association for History and Literature (143)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25</c:v>
                </c:pt>
                <c:pt idx="1">
                  <c:v>30</c:v>
                </c:pt>
                <c:pt idx="2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Kherson and Odessa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Academic Society (224)</c:v>
                </c:pt>
                <c:pt idx="1">
                  <c:v>Literature and Music Society (170)</c:v>
                </c:pt>
                <c:pt idx="2">
                  <c:v>Association for History and Literature (143)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27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Vilnius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Academic Society (224)</c:v>
                </c:pt>
                <c:pt idx="1">
                  <c:v>Literature and Music Society (170)</c:v>
                </c:pt>
                <c:pt idx="2">
                  <c:v>Association for History and Literature (143)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14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Vitebsk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Academic Society (224)</c:v>
                </c:pt>
                <c:pt idx="1">
                  <c:v>Literature and Music Society (170)</c:v>
                </c:pt>
                <c:pt idx="2">
                  <c:v>Association for History and Literature (143)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19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Minsk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Academic Society (224)</c:v>
                </c:pt>
                <c:pt idx="1">
                  <c:v>Literature and Music Society (170)</c:v>
                </c:pt>
                <c:pt idx="2">
                  <c:v>Association for History and Literature (143)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23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Grodno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Academic Society (224)</c:v>
                </c:pt>
                <c:pt idx="1">
                  <c:v>Literature and Music Society (170)</c:v>
                </c:pt>
                <c:pt idx="2">
                  <c:v>Association for History and Literature (143)</c:v>
                </c:pt>
              </c:strCache>
            </c:strRef>
          </c:cat>
          <c:val>
            <c:numRef>
              <c:f>Sheet1!$I$2:$I$4</c:f>
              <c:numCache>
                <c:formatCode>General</c:formatCode>
                <c:ptCount val="3"/>
                <c:pt idx="0">
                  <c:v>21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Mohylew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Academic Society (224)</c:v>
                </c:pt>
                <c:pt idx="1">
                  <c:v>Literature and Music Society (170)</c:v>
                </c:pt>
                <c:pt idx="2">
                  <c:v>Association for History and Literature (143)</c:v>
                </c:pt>
              </c:strCache>
            </c:strRef>
          </c:cat>
          <c:val>
            <c:numRef>
              <c:f>Sheet1!$J$2:$J$4</c:f>
              <c:numCache>
                <c:formatCode>General</c:formatCode>
                <c:ptCount val="3"/>
                <c:pt idx="0">
                  <c:v>15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Academic Society (224)</c:v>
                </c:pt>
                <c:pt idx="1">
                  <c:v>Literature and Music Society (170)</c:v>
                </c:pt>
                <c:pt idx="2">
                  <c:v>Association for History and Literature (143)</c:v>
                </c:pt>
              </c:strCache>
            </c:strRef>
          </c:cat>
          <c:val>
            <c:numRef>
              <c:f>Sheet1!$K$2:$K$4</c:f>
              <c:numCache>
                <c:formatCode>General</c:formatCode>
                <c:ptCount val="3"/>
                <c:pt idx="0">
                  <c:v>63</c:v>
                </c:pt>
                <c:pt idx="1">
                  <c:v>31</c:v>
                </c:pt>
                <c:pt idx="2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20818160"/>
        <c:axId val="-1320810000"/>
      </c:barChart>
      <c:catAx>
        <c:axId val="-132081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-1320810000"/>
        <c:crosses val="autoZero"/>
        <c:auto val="1"/>
        <c:lblAlgn val="ctr"/>
        <c:lblOffset val="100"/>
        <c:noMultiLvlLbl val="0"/>
      </c:catAx>
      <c:valAx>
        <c:axId val="-132081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-132081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7B204-1CEA-43B5-BE3D-0BC880BF8FA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30C75D8B-8210-4672-8E0E-B0849C46B33A}">
      <dgm:prSet phldrT="[Text]" custT="1"/>
      <dgm:spPr/>
      <dgm:t>
        <a:bodyPr/>
        <a:lstStyle/>
        <a:p>
          <a:r>
            <a:rPr lang="et-EE" sz="2400" baseline="0" dirty="0" smtClean="0"/>
            <a:t>Chargiertenconvent (1832/1834)</a:t>
          </a:r>
        </a:p>
        <a:p>
          <a:r>
            <a:rPr lang="et-EE" sz="2400" baseline="0" dirty="0" smtClean="0"/>
            <a:t>Responsible for </a:t>
          </a:r>
          <a:r>
            <a:rPr lang="et-EE" sz="2400" i="1" baseline="0" dirty="0" smtClean="0"/>
            <a:t>Allgemeiner Comment</a:t>
          </a:r>
          <a:endParaRPr lang="et-EE" sz="2400" i="1" baseline="0" dirty="0"/>
        </a:p>
      </dgm:t>
    </dgm:pt>
    <dgm:pt modelId="{5F6C15D8-9077-466B-A22D-0A26F3FBD480}" type="parTrans" cxnId="{77314FDD-96FC-47F1-82F6-B0172F396D6C}">
      <dgm:prSet/>
      <dgm:spPr/>
      <dgm:t>
        <a:bodyPr/>
        <a:lstStyle/>
        <a:p>
          <a:endParaRPr lang="et-EE"/>
        </a:p>
      </dgm:t>
    </dgm:pt>
    <dgm:pt modelId="{58C5CB35-27D6-46D4-8231-7A35A976739A}" type="sibTrans" cxnId="{77314FDD-96FC-47F1-82F6-B0172F396D6C}">
      <dgm:prSet/>
      <dgm:spPr/>
      <dgm:t>
        <a:bodyPr/>
        <a:lstStyle/>
        <a:p>
          <a:endParaRPr lang="et-EE"/>
        </a:p>
      </dgm:t>
    </dgm:pt>
    <dgm:pt modelId="{6DD93D68-ADFA-41BA-81D4-4D5DA6DC0E7C}">
      <dgm:prSet phldrT="[Text]" custT="1"/>
      <dgm:spPr/>
      <dgm:t>
        <a:bodyPr/>
        <a:lstStyle/>
        <a:p>
          <a:r>
            <a:rPr lang="et-EE" sz="2000" baseline="0" dirty="0" smtClean="0"/>
            <a:t>Curonia (1808, Baltic-German)</a:t>
          </a:r>
          <a:endParaRPr lang="et-EE" sz="2000" baseline="0" dirty="0"/>
        </a:p>
      </dgm:t>
    </dgm:pt>
    <dgm:pt modelId="{E03D9595-20AC-49B0-A51B-104457E353E6}" type="parTrans" cxnId="{01140ABB-B440-45F3-B888-5C5AC34CFA87}">
      <dgm:prSet/>
      <dgm:spPr/>
      <dgm:t>
        <a:bodyPr/>
        <a:lstStyle/>
        <a:p>
          <a:endParaRPr lang="et-EE"/>
        </a:p>
      </dgm:t>
    </dgm:pt>
    <dgm:pt modelId="{37E758A2-3C4B-4845-AD42-3CD55D1B36CD}" type="sibTrans" cxnId="{01140ABB-B440-45F3-B888-5C5AC34CFA87}">
      <dgm:prSet/>
      <dgm:spPr/>
      <dgm:t>
        <a:bodyPr/>
        <a:lstStyle/>
        <a:p>
          <a:endParaRPr lang="et-EE"/>
        </a:p>
      </dgm:t>
    </dgm:pt>
    <dgm:pt modelId="{0422C476-9CDF-49DE-86F9-B483EE820055}">
      <dgm:prSet phldrT="[Text]" custT="1"/>
      <dgm:spPr/>
      <dgm:t>
        <a:bodyPr/>
        <a:lstStyle/>
        <a:p>
          <a:r>
            <a:rPr lang="et-EE" sz="2000" dirty="0" smtClean="0"/>
            <a:t>Estonia (1821, </a:t>
          </a:r>
          <a:r>
            <a:rPr lang="et-EE" sz="2000" baseline="0" dirty="0" smtClean="0"/>
            <a:t>Baltic-German</a:t>
          </a:r>
          <a:r>
            <a:rPr lang="et-EE" sz="2000" dirty="0" smtClean="0"/>
            <a:t>)</a:t>
          </a:r>
          <a:endParaRPr lang="et-EE" sz="2000" dirty="0"/>
        </a:p>
      </dgm:t>
    </dgm:pt>
    <dgm:pt modelId="{85BEB26C-B49A-4577-96B8-C9A83E49A000}" type="parTrans" cxnId="{C702D256-3097-4C33-BF85-A793D581B7F6}">
      <dgm:prSet/>
      <dgm:spPr/>
      <dgm:t>
        <a:bodyPr/>
        <a:lstStyle/>
        <a:p>
          <a:endParaRPr lang="et-EE"/>
        </a:p>
      </dgm:t>
    </dgm:pt>
    <dgm:pt modelId="{46FC5968-AE1B-4D6A-931C-A091E13C2B29}" type="sibTrans" cxnId="{C702D256-3097-4C33-BF85-A793D581B7F6}">
      <dgm:prSet/>
      <dgm:spPr/>
      <dgm:t>
        <a:bodyPr/>
        <a:lstStyle/>
        <a:p>
          <a:endParaRPr lang="et-EE"/>
        </a:p>
      </dgm:t>
    </dgm:pt>
    <dgm:pt modelId="{F65ED299-60E4-447A-B1BE-697CD094F04B}">
      <dgm:prSet phldrT="[Text]" custT="1"/>
      <dgm:spPr/>
      <dgm:t>
        <a:bodyPr/>
        <a:lstStyle/>
        <a:p>
          <a:r>
            <a:rPr lang="et-EE" sz="2000" dirty="0" smtClean="0"/>
            <a:t>Livonia (1822, </a:t>
          </a:r>
          <a:r>
            <a:rPr lang="et-EE" sz="2000" baseline="0" dirty="0" smtClean="0"/>
            <a:t>Baltic-German</a:t>
          </a:r>
          <a:r>
            <a:rPr lang="et-EE" sz="2000" dirty="0" smtClean="0"/>
            <a:t>)</a:t>
          </a:r>
          <a:endParaRPr lang="et-EE" sz="2000" dirty="0"/>
        </a:p>
      </dgm:t>
    </dgm:pt>
    <dgm:pt modelId="{8A2448B2-6296-4F93-AFF6-D1E6F206E410}" type="parTrans" cxnId="{10E4733F-6884-4683-BF9F-4198B92B7BD1}">
      <dgm:prSet/>
      <dgm:spPr/>
      <dgm:t>
        <a:bodyPr/>
        <a:lstStyle/>
        <a:p>
          <a:endParaRPr lang="et-EE"/>
        </a:p>
      </dgm:t>
    </dgm:pt>
    <dgm:pt modelId="{07294649-9EE8-4F59-BB6A-B816BF9A3007}" type="sibTrans" cxnId="{10E4733F-6884-4683-BF9F-4198B92B7BD1}">
      <dgm:prSet/>
      <dgm:spPr/>
      <dgm:t>
        <a:bodyPr/>
        <a:lstStyle/>
        <a:p>
          <a:endParaRPr lang="et-EE"/>
        </a:p>
      </dgm:t>
    </dgm:pt>
    <dgm:pt modelId="{3C7BB1BF-6E10-450E-9467-C7F41DF0786D}">
      <dgm:prSet phldrT="[Text]" custT="1"/>
      <dgm:spPr/>
      <dgm:t>
        <a:bodyPr/>
        <a:lstStyle/>
        <a:p>
          <a:r>
            <a:rPr lang="et-EE" sz="2000" dirty="0" smtClean="0"/>
            <a:t>Fraternitas Rigensis (1823, Baltic-German)</a:t>
          </a:r>
          <a:endParaRPr lang="et-EE" sz="2000" dirty="0"/>
        </a:p>
      </dgm:t>
    </dgm:pt>
    <dgm:pt modelId="{7891EB3F-D267-4B75-8A0D-658DCB7A53A0}" type="parTrans" cxnId="{F6E2B6F4-C253-4732-BAE3-DBDD7090A1A9}">
      <dgm:prSet/>
      <dgm:spPr/>
      <dgm:t>
        <a:bodyPr/>
        <a:lstStyle/>
        <a:p>
          <a:endParaRPr lang="et-EE"/>
        </a:p>
      </dgm:t>
    </dgm:pt>
    <dgm:pt modelId="{2771C78B-26A1-4451-AB43-6A251246E559}" type="sibTrans" cxnId="{F6E2B6F4-C253-4732-BAE3-DBDD7090A1A9}">
      <dgm:prSet/>
      <dgm:spPr/>
      <dgm:t>
        <a:bodyPr/>
        <a:lstStyle/>
        <a:p>
          <a:endParaRPr lang="et-EE"/>
        </a:p>
      </dgm:t>
    </dgm:pt>
    <dgm:pt modelId="{ED1011DF-9757-48B9-A270-13342E5C6CC0}">
      <dgm:prSet phldrT="[Text]" custT="1"/>
      <dgm:spPr/>
      <dgm:t>
        <a:bodyPr/>
        <a:lstStyle/>
        <a:p>
          <a:r>
            <a:rPr lang="et-EE" sz="2000" dirty="0" smtClean="0"/>
            <a:t>Neobaltia (1879, Baltic-German)</a:t>
          </a:r>
          <a:endParaRPr lang="et-EE" sz="2000" dirty="0"/>
        </a:p>
      </dgm:t>
    </dgm:pt>
    <dgm:pt modelId="{75E2AF45-81B6-458C-B5D3-FBFBCE790E59}" type="parTrans" cxnId="{500850B7-64AF-432E-8B7C-FDBDDFA35C56}">
      <dgm:prSet/>
      <dgm:spPr/>
      <dgm:t>
        <a:bodyPr/>
        <a:lstStyle/>
        <a:p>
          <a:endParaRPr lang="et-EE"/>
        </a:p>
      </dgm:t>
    </dgm:pt>
    <dgm:pt modelId="{F719B21D-58F6-4610-88EE-8BD8FA32837B}" type="sibTrans" cxnId="{500850B7-64AF-432E-8B7C-FDBDDFA35C56}">
      <dgm:prSet/>
      <dgm:spPr/>
      <dgm:t>
        <a:bodyPr/>
        <a:lstStyle/>
        <a:p>
          <a:endParaRPr lang="et-EE"/>
        </a:p>
      </dgm:t>
    </dgm:pt>
    <dgm:pt modelId="{516D7D89-4025-4FCC-8D73-5A5F67856757}">
      <dgm:prSet phldrT="[Text]" custT="1"/>
      <dgm:spPr/>
      <dgm:t>
        <a:bodyPr/>
        <a:lstStyle/>
        <a:p>
          <a:r>
            <a:rPr lang="et-EE" sz="2000" dirty="0" smtClean="0"/>
            <a:t>Fraternitas Academica (1881, Germans from Russia)</a:t>
          </a:r>
          <a:endParaRPr lang="et-EE" sz="2000" dirty="0"/>
        </a:p>
      </dgm:t>
    </dgm:pt>
    <dgm:pt modelId="{C1694812-80FA-4D72-A4AE-E519658B9AFD}" type="parTrans" cxnId="{ED5D33FD-33D1-4936-AAEC-E34FFACEDA70}">
      <dgm:prSet/>
      <dgm:spPr/>
      <dgm:t>
        <a:bodyPr/>
        <a:lstStyle/>
        <a:p>
          <a:endParaRPr lang="et-EE"/>
        </a:p>
      </dgm:t>
    </dgm:pt>
    <dgm:pt modelId="{AF442241-9FE3-46E5-8F36-1C854273B633}" type="sibTrans" cxnId="{ED5D33FD-33D1-4936-AAEC-E34FFACEDA70}">
      <dgm:prSet/>
      <dgm:spPr/>
      <dgm:t>
        <a:bodyPr/>
        <a:lstStyle/>
        <a:p>
          <a:endParaRPr lang="et-EE"/>
        </a:p>
      </dgm:t>
    </dgm:pt>
    <dgm:pt modelId="{A38EF434-B642-40AF-83E7-B74D2EC697E7}">
      <dgm:prSet phldrT="[Text]" custT="1"/>
      <dgm:spPr/>
      <dgm:t>
        <a:bodyPr/>
        <a:lstStyle/>
        <a:p>
          <a:r>
            <a:rPr lang="et-EE" sz="2000" dirty="0" smtClean="0"/>
            <a:t>Lettonia (1882, Latvian)</a:t>
          </a:r>
          <a:endParaRPr lang="et-EE" sz="2000" dirty="0"/>
        </a:p>
      </dgm:t>
    </dgm:pt>
    <dgm:pt modelId="{FC2C787E-05B4-418B-8A0A-81A6BE494AA1}" type="parTrans" cxnId="{F1967695-520C-4DEE-84EC-9461FE51B709}">
      <dgm:prSet/>
      <dgm:spPr/>
      <dgm:t>
        <a:bodyPr/>
        <a:lstStyle/>
        <a:p>
          <a:endParaRPr lang="et-EE"/>
        </a:p>
      </dgm:t>
    </dgm:pt>
    <dgm:pt modelId="{9B9C3CA1-4BC5-446D-88DE-2136BC87D667}" type="sibTrans" cxnId="{F1967695-520C-4DEE-84EC-9461FE51B709}">
      <dgm:prSet/>
      <dgm:spPr/>
      <dgm:t>
        <a:bodyPr/>
        <a:lstStyle/>
        <a:p>
          <a:endParaRPr lang="et-EE"/>
        </a:p>
      </dgm:t>
    </dgm:pt>
    <dgm:pt modelId="{123B5A85-B651-4108-8BBB-746B050D6576}" type="pres">
      <dgm:prSet presAssocID="{CD97B204-1CEA-43B5-BE3D-0BC880BF8F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189B37A3-BB27-4F82-8AF0-715B5BB13C5B}" type="pres">
      <dgm:prSet presAssocID="{30C75D8B-8210-4672-8E0E-B0849C46B33A}" presName="root1" presStyleCnt="0"/>
      <dgm:spPr/>
    </dgm:pt>
    <dgm:pt modelId="{1E4A9DE6-C16A-4969-9DCA-DD2D3638D8C0}" type="pres">
      <dgm:prSet presAssocID="{30C75D8B-8210-4672-8E0E-B0849C46B33A}" presName="LevelOneTextNode" presStyleLbl="node0" presStyleIdx="0" presStyleCnt="1" custScaleX="260195" custScaleY="448439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E14F5678-AC74-4273-953B-C7EB5911C471}" type="pres">
      <dgm:prSet presAssocID="{30C75D8B-8210-4672-8E0E-B0849C46B33A}" presName="level2hierChild" presStyleCnt="0"/>
      <dgm:spPr/>
    </dgm:pt>
    <dgm:pt modelId="{B47FC2E1-142F-417E-9431-5E53502D5207}" type="pres">
      <dgm:prSet presAssocID="{E03D9595-20AC-49B0-A51B-104457E353E6}" presName="conn2-1" presStyleLbl="parChTrans1D2" presStyleIdx="0" presStyleCnt="7"/>
      <dgm:spPr/>
      <dgm:t>
        <a:bodyPr/>
        <a:lstStyle/>
        <a:p>
          <a:endParaRPr lang="et-EE"/>
        </a:p>
      </dgm:t>
    </dgm:pt>
    <dgm:pt modelId="{FCDEE94C-FE4B-4EA2-9B33-B83A64B1A24E}" type="pres">
      <dgm:prSet presAssocID="{E03D9595-20AC-49B0-A51B-104457E353E6}" presName="connTx" presStyleLbl="parChTrans1D2" presStyleIdx="0" presStyleCnt="7"/>
      <dgm:spPr/>
      <dgm:t>
        <a:bodyPr/>
        <a:lstStyle/>
        <a:p>
          <a:endParaRPr lang="et-EE"/>
        </a:p>
      </dgm:t>
    </dgm:pt>
    <dgm:pt modelId="{210DDE31-FB6B-44D6-8421-97510F3FA579}" type="pres">
      <dgm:prSet presAssocID="{6DD93D68-ADFA-41BA-81D4-4D5DA6DC0E7C}" presName="root2" presStyleCnt="0"/>
      <dgm:spPr/>
    </dgm:pt>
    <dgm:pt modelId="{66FB5422-CF98-4FDD-85EB-ADA324F232DD}" type="pres">
      <dgm:prSet presAssocID="{6DD93D68-ADFA-41BA-81D4-4D5DA6DC0E7C}" presName="LevelTwoTextNode" presStyleLbl="node2" presStyleIdx="0" presStyleCnt="7" custScaleX="486238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AC8F8310-EBE7-4218-8E3E-F8F658847DA3}" type="pres">
      <dgm:prSet presAssocID="{6DD93D68-ADFA-41BA-81D4-4D5DA6DC0E7C}" presName="level3hierChild" presStyleCnt="0"/>
      <dgm:spPr/>
    </dgm:pt>
    <dgm:pt modelId="{560E798E-ADBE-453A-B2D5-D6D56A5BC44F}" type="pres">
      <dgm:prSet presAssocID="{85BEB26C-B49A-4577-96B8-C9A83E49A000}" presName="conn2-1" presStyleLbl="parChTrans1D2" presStyleIdx="1" presStyleCnt="7"/>
      <dgm:spPr/>
      <dgm:t>
        <a:bodyPr/>
        <a:lstStyle/>
        <a:p>
          <a:endParaRPr lang="et-EE"/>
        </a:p>
      </dgm:t>
    </dgm:pt>
    <dgm:pt modelId="{CF914798-A5F1-4E59-A732-5836DB10FAD7}" type="pres">
      <dgm:prSet presAssocID="{85BEB26C-B49A-4577-96B8-C9A83E49A000}" presName="connTx" presStyleLbl="parChTrans1D2" presStyleIdx="1" presStyleCnt="7"/>
      <dgm:spPr/>
      <dgm:t>
        <a:bodyPr/>
        <a:lstStyle/>
        <a:p>
          <a:endParaRPr lang="et-EE"/>
        </a:p>
      </dgm:t>
    </dgm:pt>
    <dgm:pt modelId="{AFB1DE4E-8741-4978-B749-255615AAA30B}" type="pres">
      <dgm:prSet presAssocID="{0422C476-9CDF-49DE-86F9-B483EE820055}" presName="root2" presStyleCnt="0"/>
      <dgm:spPr/>
    </dgm:pt>
    <dgm:pt modelId="{C80FF7FC-616D-4327-ADEA-CB0A9F0EEDB6}" type="pres">
      <dgm:prSet presAssocID="{0422C476-9CDF-49DE-86F9-B483EE820055}" presName="LevelTwoTextNode" presStyleLbl="node2" presStyleIdx="1" presStyleCnt="7" custFlipHor="1" custScaleX="486238" custLinFactNeighborX="1579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9F32FFAD-AFFE-4608-9B98-5096A1F0B361}" type="pres">
      <dgm:prSet presAssocID="{0422C476-9CDF-49DE-86F9-B483EE820055}" presName="level3hierChild" presStyleCnt="0"/>
      <dgm:spPr/>
    </dgm:pt>
    <dgm:pt modelId="{02F77843-6599-420F-B69C-E64B1F780E59}" type="pres">
      <dgm:prSet presAssocID="{8A2448B2-6296-4F93-AFF6-D1E6F206E410}" presName="conn2-1" presStyleLbl="parChTrans1D2" presStyleIdx="2" presStyleCnt="7"/>
      <dgm:spPr/>
      <dgm:t>
        <a:bodyPr/>
        <a:lstStyle/>
        <a:p>
          <a:endParaRPr lang="et-EE"/>
        </a:p>
      </dgm:t>
    </dgm:pt>
    <dgm:pt modelId="{7E3A8B83-0B6E-4E38-8559-16D2228BC843}" type="pres">
      <dgm:prSet presAssocID="{8A2448B2-6296-4F93-AFF6-D1E6F206E410}" presName="connTx" presStyleLbl="parChTrans1D2" presStyleIdx="2" presStyleCnt="7"/>
      <dgm:spPr/>
      <dgm:t>
        <a:bodyPr/>
        <a:lstStyle/>
        <a:p>
          <a:endParaRPr lang="et-EE"/>
        </a:p>
      </dgm:t>
    </dgm:pt>
    <dgm:pt modelId="{A0A73027-D5E8-4084-B252-D4E6F6EE92AE}" type="pres">
      <dgm:prSet presAssocID="{F65ED299-60E4-447A-B1BE-697CD094F04B}" presName="root2" presStyleCnt="0"/>
      <dgm:spPr/>
    </dgm:pt>
    <dgm:pt modelId="{845D0083-929B-4F0B-BF43-D258D08480BA}" type="pres">
      <dgm:prSet presAssocID="{F65ED299-60E4-447A-B1BE-697CD094F04B}" presName="LevelTwoTextNode" presStyleLbl="node2" presStyleIdx="2" presStyleCnt="7" custScaleX="486238" custLinFactNeighborX="1225" custLinFactNeighborY="7351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3FF51EBE-C331-45D1-8D57-23D28951232B}" type="pres">
      <dgm:prSet presAssocID="{F65ED299-60E4-447A-B1BE-697CD094F04B}" presName="level3hierChild" presStyleCnt="0"/>
      <dgm:spPr/>
    </dgm:pt>
    <dgm:pt modelId="{F8F51800-0D61-4B0B-B746-69DDCE82B2BE}" type="pres">
      <dgm:prSet presAssocID="{7891EB3F-D267-4B75-8A0D-658DCB7A53A0}" presName="conn2-1" presStyleLbl="parChTrans1D2" presStyleIdx="3" presStyleCnt="7"/>
      <dgm:spPr/>
      <dgm:t>
        <a:bodyPr/>
        <a:lstStyle/>
        <a:p>
          <a:endParaRPr lang="et-EE"/>
        </a:p>
      </dgm:t>
    </dgm:pt>
    <dgm:pt modelId="{45638F5F-CD69-429C-9ECE-E90F8756B849}" type="pres">
      <dgm:prSet presAssocID="{7891EB3F-D267-4B75-8A0D-658DCB7A53A0}" presName="connTx" presStyleLbl="parChTrans1D2" presStyleIdx="3" presStyleCnt="7"/>
      <dgm:spPr/>
      <dgm:t>
        <a:bodyPr/>
        <a:lstStyle/>
        <a:p>
          <a:endParaRPr lang="et-EE"/>
        </a:p>
      </dgm:t>
    </dgm:pt>
    <dgm:pt modelId="{602FFB4A-4F29-4372-A6BB-2D74AA2C9124}" type="pres">
      <dgm:prSet presAssocID="{3C7BB1BF-6E10-450E-9467-C7F41DF0786D}" presName="root2" presStyleCnt="0"/>
      <dgm:spPr/>
    </dgm:pt>
    <dgm:pt modelId="{F268DFE8-9446-4174-96EC-D7AE607636C2}" type="pres">
      <dgm:prSet presAssocID="{3C7BB1BF-6E10-450E-9467-C7F41DF0786D}" presName="LevelTwoTextNode" presStyleLbl="node2" presStyleIdx="3" presStyleCnt="7" custScaleX="486238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304C2764-8CDC-4E5F-9187-C012433DB1A1}" type="pres">
      <dgm:prSet presAssocID="{3C7BB1BF-6E10-450E-9467-C7F41DF0786D}" presName="level3hierChild" presStyleCnt="0"/>
      <dgm:spPr/>
    </dgm:pt>
    <dgm:pt modelId="{46752E7A-D362-49CD-A225-C7EC6AD29FAD}" type="pres">
      <dgm:prSet presAssocID="{75E2AF45-81B6-458C-B5D3-FBFBCE790E59}" presName="conn2-1" presStyleLbl="parChTrans1D2" presStyleIdx="4" presStyleCnt="7"/>
      <dgm:spPr/>
      <dgm:t>
        <a:bodyPr/>
        <a:lstStyle/>
        <a:p>
          <a:endParaRPr lang="et-EE"/>
        </a:p>
      </dgm:t>
    </dgm:pt>
    <dgm:pt modelId="{AB8FE5DC-6138-4128-9C0A-7FF4F8ED3B2C}" type="pres">
      <dgm:prSet presAssocID="{75E2AF45-81B6-458C-B5D3-FBFBCE790E59}" presName="connTx" presStyleLbl="parChTrans1D2" presStyleIdx="4" presStyleCnt="7"/>
      <dgm:spPr/>
      <dgm:t>
        <a:bodyPr/>
        <a:lstStyle/>
        <a:p>
          <a:endParaRPr lang="et-EE"/>
        </a:p>
      </dgm:t>
    </dgm:pt>
    <dgm:pt modelId="{77C9CC9C-4288-47FC-841C-D52DD0F66685}" type="pres">
      <dgm:prSet presAssocID="{ED1011DF-9757-48B9-A270-13342E5C6CC0}" presName="root2" presStyleCnt="0"/>
      <dgm:spPr/>
    </dgm:pt>
    <dgm:pt modelId="{9E699196-B608-4487-96CF-1CE0D1423EC5}" type="pres">
      <dgm:prSet presAssocID="{ED1011DF-9757-48B9-A270-13342E5C6CC0}" presName="LevelTwoTextNode" presStyleLbl="node2" presStyleIdx="4" presStyleCnt="7" custScaleX="486238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EE45CD25-4093-4BA1-82FA-8F260CF730F3}" type="pres">
      <dgm:prSet presAssocID="{ED1011DF-9757-48B9-A270-13342E5C6CC0}" presName="level3hierChild" presStyleCnt="0"/>
      <dgm:spPr/>
    </dgm:pt>
    <dgm:pt modelId="{55688A96-E83A-43C0-9C3E-55AB0FE0AF29}" type="pres">
      <dgm:prSet presAssocID="{C1694812-80FA-4D72-A4AE-E519658B9AFD}" presName="conn2-1" presStyleLbl="parChTrans1D2" presStyleIdx="5" presStyleCnt="7"/>
      <dgm:spPr/>
      <dgm:t>
        <a:bodyPr/>
        <a:lstStyle/>
        <a:p>
          <a:endParaRPr lang="et-EE"/>
        </a:p>
      </dgm:t>
    </dgm:pt>
    <dgm:pt modelId="{5B7FC01C-DDAD-46F3-A3B4-7D68A77619D0}" type="pres">
      <dgm:prSet presAssocID="{C1694812-80FA-4D72-A4AE-E519658B9AFD}" presName="connTx" presStyleLbl="parChTrans1D2" presStyleIdx="5" presStyleCnt="7"/>
      <dgm:spPr/>
      <dgm:t>
        <a:bodyPr/>
        <a:lstStyle/>
        <a:p>
          <a:endParaRPr lang="et-EE"/>
        </a:p>
      </dgm:t>
    </dgm:pt>
    <dgm:pt modelId="{0A04D6E2-7BB2-49ED-8284-88B751E644AF}" type="pres">
      <dgm:prSet presAssocID="{516D7D89-4025-4FCC-8D73-5A5F67856757}" presName="root2" presStyleCnt="0"/>
      <dgm:spPr/>
    </dgm:pt>
    <dgm:pt modelId="{B6F3F4E2-93F6-4299-AEED-F0219ACAE822}" type="pres">
      <dgm:prSet presAssocID="{516D7D89-4025-4FCC-8D73-5A5F67856757}" presName="LevelTwoTextNode" presStyleLbl="node2" presStyleIdx="5" presStyleCnt="7" custScaleX="486238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881154BC-4708-464E-AF72-4D9C762333CC}" type="pres">
      <dgm:prSet presAssocID="{516D7D89-4025-4FCC-8D73-5A5F67856757}" presName="level3hierChild" presStyleCnt="0"/>
      <dgm:spPr/>
    </dgm:pt>
    <dgm:pt modelId="{61E6AC0C-3AFD-4086-AABA-AB3EB25643C8}" type="pres">
      <dgm:prSet presAssocID="{FC2C787E-05B4-418B-8A0A-81A6BE494AA1}" presName="conn2-1" presStyleLbl="parChTrans1D2" presStyleIdx="6" presStyleCnt="7"/>
      <dgm:spPr/>
      <dgm:t>
        <a:bodyPr/>
        <a:lstStyle/>
        <a:p>
          <a:endParaRPr lang="et-EE"/>
        </a:p>
      </dgm:t>
    </dgm:pt>
    <dgm:pt modelId="{1518D7FB-2568-41F4-A932-CF70DE80FFA3}" type="pres">
      <dgm:prSet presAssocID="{FC2C787E-05B4-418B-8A0A-81A6BE494AA1}" presName="connTx" presStyleLbl="parChTrans1D2" presStyleIdx="6" presStyleCnt="7"/>
      <dgm:spPr/>
      <dgm:t>
        <a:bodyPr/>
        <a:lstStyle/>
        <a:p>
          <a:endParaRPr lang="et-EE"/>
        </a:p>
      </dgm:t>
    </dgm:pt>
    <dgm:pt modelId="{CBB46528-CDDF-49F6-9EB6-176C6842DA5E}" type="pres">
      <dgm:prSet presAssocID="{A38EF434-B642-40AF-83E7-B74D2EC697E7}" presName="root2" presStyleCnt="0"/>
      <dgm:spPr/>
    </dgm:pt>
    <dgm:pt modelId="{71D9D42C-DA7B-4921-8DA6-D34B1E4224E3}" type="pres">
      <dgm:prSet presAssocID="{A38EF434-B642-40AF-83E7-B74D2EC697E7}" presName="LevelTwoTextNode" presStyleLbl="node2" presStyleIdx="6" presStyleCnt="7" custScaleX="486238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A18F1E54-3EB4-4337-ADEB-2B894B1379CF}" type="pres">
      <dgm:prSet presAssocID="{A38EF434-B642-40AF-83E7-B74D2EC697E7}" presName="level3hierChild" presStyleCnt="0"/>
      <dgm:spPr/>
    </dgm:pt>
  </dgm:ptLst>
  <dgm:cxnLst>
    <dgm:cxn modelId="{E1CAB736-D406-4685-A0DE-5421602F4F64}" type="presOf" srcId="{85BEB26C-B49A-4577-96B8-C9A83E49A000}" destId="{CF914798-A5F1-4E59-A732-5836DB10FAD7}" srcOrd="1" destOrd="0" presId="urn:microsoft.com/office/officeart/2005/8/layout/hierarchy2"/>
    <dgm:cxn modelId="{C702D256-3097-4C33-BF85-A793D581B7F6}" srcId="{30C75D8B-8210-4672-8E0E-B0849C46B33A}" destId="{0422C476-9CDF-49DE-86F9-B483EE820055}" srcOrd="1" destOrd="0" parTransId="{85BEB26C-B49A-4577-96B8-C9A83E49A000}" sibTransId="{46FC5968-AE1B-4D6A-931C-A091E13C2B29}"/>
    <dgm:cxn modelId="{ED5D33FD-33D1-4936-AAEC-E34FFACEDA70}" srcId="{30C75D8B-8210-4672-8E0E-B0849C46B33A}" destId="{516D7D89-4025-4FCC-8D73-5A5F67856757}" srcOrd="5" destOrd="0" parTransId="{C1694812-80FA-4D72-A4AE-E519658B9AFD}" sibTransId="{AF442241-9FE3-46E5-8F36-1C854273B633}"/>
    <dgm:cxn modelId="{B8086FCD-34F9-4940-9E47-0362F4F7B954}" type="presOf" srcId="{E03D9595-20AC-49B0-A51B-104457E353E6}" destId="{B47FC2E1-142F-417E-9431-5E53502D5207}" srcOrd="0" destOrd="0" presId="urn:microsoft.com/office/officeart/2005/8/layout/hierarchy2"/>
    <dgm:cxn modelId="{4773BDC4-123C-49EC-922B-9DB9CAC45383}" type="presOf" srcId="{E03D9595-20AC-49B0-A51B-104457E353E6}" destId="{FCDEE94C-FE4B-4EA2-9B33-B83A64B1A24E}" srcOrd="1" destOrd="0" presId="urn:microsoft.com/office/officeart/2005/8/layout/hierarchy2"/>
    <dgm:cxn modelId="{10E4733F-6884-4683-BF9F-4198B92B7BD1}" srcId="{30C75D8B-8210-4672-8E0E-B0849C46B33A}" destId="{F65ED299-60E4-447A-B1BE-697CD094F04B}" srcOrd="2" destOrd="0" parTransId="{8A2448B2-6296-4F93-AFF6-D1E6F206E410}" sibTransId="{07294649-9EE8-4F59-BB6A-B816BF9A3007}"/>
    <dgm:cxn modelId="{D46BD5FE-492F-4A8C-8DA7-04F90388467E}" type="presOf" srcId="{85BEB26C-B49A-4577-96B8-C9A83E49A000}" destId="{560E798E-ADBE-453A-B2D5-D6D56A5BC44F}" srcOrd="0" destOrd="0" presId="urn:microsoft.com/office/officeart/2005/8/layout/hierarchy2"/>
    <dgm:cxn modelId="{15E93F3D-B02B-4C5E-A9E1-342B88765F59}" type="presOf" srcId="{516D7D89-4025-4FCC-8D73-5A5F67856757}" destId="{B6F3F4E2-93F6-4299-AEED-F0219ACAE822}" srcOrd="0" destOrd="0" presId="urn:microsoft.com/office/officeart/2005/8/layout/hierarchy2"/>
    <dgm:cxn modelId="{D3A54C2A-4D10-4385-8166-8A68ED0129AC}" type="presOf" srcId="{FC2C787E-05B4-418B-8A0A-81A6BE494AA1}" destId="{1518D7FB-2568-41F4-A932-CF70DE80FFA3}" srcOrd="1" destOrd="0" presId="urn:microsoft.com/office/officeart/2005/8/layout/hierarchy2"/>
    <dgm:cxn modelId="{6855F63C-D1CC-4905-A902-2B111046311C}" type="presOf" srcId="{0422C476-9CDF-49DE-86F9-B483EE820055}" destId="{C80FF7FC-616D-4327-ADEA-CB0A9F0EEDB6}" srcOrd="0" destOrd="0" presId="urn:microsoft.com/office/officeart/2005/8/layout/hierarchy2"/>
    <dgm:cxn modelId="{7C0A1FF3-E024-4577-8C53-A26583B0158F}" type="presOf" srcId="{C1694812-80FA-4D72-A4AE-E519658B9AFD}" destId="{5B7FC01C-DDAD-46F3-A3B4-7D68A77619D0}" srcOrd="1" destOrd="0" presId="urn:microsoft.com/office/officeart/2005/8/layout/hierarchy2"/>
    <dgm:cxn modelId="{AA5BC7DF-A046-44F5-88AC-DFA1BB357AA9}" type="presOf" srcId="{8A2448B2-6296-4F93-AFF6-D1E6F206E410}" destId="{7E3A8B83-0B6E-4E38-8559-16D2228BC843}" srcOrd="1" destOrd="0" presId="urn:microsoft.com/office/officeart/2005/8/layout/hierarchy2"/>
    <dgm:cxn modelId="{5C0179A2-0C90-4384-AE57-90EDF0620400}" type="presOf" srcId="{6DD93D68-ADFA-41BA-81D4-4D5DA6DC0E7C}" destId="{66FB5422-CF98-4FDD-85EB-ADA324F232DD}" srcOrd="0" destOrd="0" presId="urn:microsoft.com/office/officeart/2005/8/layout/hierarchy2"/>
    <dgm:cxn modelId="{FF415CBD-931F-423F-9679-42D83ADC1482}" type="presOf" srcId="{FC2C787E-05B4-418B-8A0A-81A6BE494AA1}" destId="{61E6AC0C-3AFD-4086-AABA-AB3EB25643C8}" srcOrd="0" destOrd="0" presId="urn:microsoft.com/office/officeart/2005/8/layout/hierarchy2"/>
    <dgm:cxn modelId="{E5AC704E-4CE0-488D-B412-1586919F0CDE}" type="presOf" srcId="{8A2448B2-6296-4F93-AFF6-D1E6F206E410}" destId="{02F77843-6599-420F-B69C-E64B1F780E59}" srcOrd="0" destOrd="0" presId="urn:microsoft.com/office/officeart/2005/8/layout/hierarchy2"/>
    <dgm:cxn modelId="{0D535460-AF64-49ED-AF25-8A8D8AE8185D}" type="presOf" srcId="{3C7BB1BF-6E10-450E-9467-C7F41DF0786D}" destId="{F268DFE8-9446-4174-96EC-D7AE607636C2}" srcOrd="0" destOrd="0" presId="urn:microsoft.com/office/officeart/2005/8/layout/hierarchy2"/>
    <dgm:cxn modelId="{2177E0F0-CB6C-4FF7-BB60-A064814E1791}" type="presOf" srcId="{F65ED299-60E4-447A-B1BE-697CD094F04B}" destId="{845D0083-929B-4F0B-BF43-D258D08480BA}" srcOrd="0" destOrd="0" presId="urn:microsoft.com/office/officeart/2005/8/layout/hierarchy2"/>
    <dgm:cxn modelId="{291ABC2C-5437-4FF1-B7F7-92073BEAB128}" type="presOf" srcId="{7891EB3F-D267-4B75-8A0D-658DCB7A53A0}" destId="{45638F5F-CD69-429C-9ECE-E90F8756B849}" srcOrd="1" destOrd="0" presId="urn:microsoft.com/office/officeart/2005/8/layout/hierarchy2"/>
    <dgm:cxn modelId="{F6E2B6F4-C253-4732-BAE3-DBDD7090A1A9}" srcId="{30C75D8B-8210-4672-8E0E-B0849C46B33A}" destId="{3C7BB1BF-6E10-450E-9467-C7F41DF0786D}" srcOrd="3" destOrd="0" parTransId="{7891EB3F-D267-4B75-8A0D-658DCB7A53A0}" sibTransId="{2771C78B-26A1-4451-AB43-6A251246E559}"/>
    <dgm:cxn modelId="{F1967695-520C-4DEE-84EC-9461FE51B709}" srcId="{30C75D8B-8210-4672-8E0E-B0849C46B33A}" destId="{A38EF434-B642-40AF-83E7-B74D2EC697E7}" srcOrd="6" destOrd="0" parTransId="{FC2C787E-05B4-418B-8A0A-81A6BE494AA1}" sibTransId="{9B9C3CA1-4BC5-446D-88DE-2136BC87D667}"/>
    <dgm:cxn modelId="{A84611D1-2906-4821-B12D-473121708D39}" type="presOf" srcId="{CD97B204-1CEA-43B5-BE3D-0BC880BF8FAA}" destId="{123B5A85-B651-4108-8BBB-746B050D6576}" srcOrd="0" destOrd="0" presId="urn:microsoft.com/office/officeart/2005/8/layout/hierarchy2"/>
    <dgm:cxn modelId="{E54B562C-C679-40F0-80A6-9275598B6F7C}" type="presOf" srcId="{C1694812-80FA-4D72-A4AE-E519658B9AFD}" destId="{55688A96-E83A-43C0-9C3E-55AB0FE0AF29}" srcOrd="0" destOrd="0" presId="urn:microsoft.com/office/officeart/2005/8/layout/hierarchy2"/>
    <dgm:cxn modelId="{01140ABB-B440-45F3-B888-5C5AC34CFA87}" srcId="{30C75D8B-8210-4672-8E0E-B0849C46B33A}" destId="{6DD93D68-ADFA-41BA-81D4-4D5DA6DC0E7C}" srcOrd="0" destOrd="0" parTransId="{E03D9595-20AC-49B0-A51B-104457E353E6}" sibTransId="{37E758A2-3C4B-4845-AD42-3CD55D1B36CD}"/>
    <dgm:cxn modelId="{FA22F15F-897F-4AC1-A836-AC2229C08FBB}" type="presOf" srcId="{75E2AF45-81B6-458C-B5D3-FBFBCE790E59}" destId="{46752E7A-D362-49CD-A225-C7EC6AD29FAD}" srcOrd="0" destOrd="0" presId="urn:microsoft.com/office/officeart/2005/8/layout/hierarchy2"/>
    <dgm:cxn modelId="{77314FDD-96FC-47F1-82F6-B0172F396D6C}" srcId="{CD97B204-1CEA-43B5-BE3D-0BC880BF8FAA}" destId="{30C75D8B-8210-4672-8E0E-B0849C46B33A}" srcOrd="0" destOrd="0" parTransId="{5F6C15D8-9077-466B-A22D-0A26F3FBD480}" sibTransId="{58C5CB35-27D6-46D4-8231-7A35A976739A}"/>
    <dgm:cxn modelId="{E6C29B0F-11B8-4339-AA11-97246F187F4E}" type="presOf" srcId="{A38EF434-B642-40AF-83E7-B74D2EC697E7}" destId="{71D9D42C-DA7B-4921-8DA6-D34B1E4224E3}" srcOrd="0" destOrd="0" presId="urn:microsoft.com/office/officeart/2005/8/layout/hierarchy2"/>
    <dgm:cxn modelId="{1D7FF8C9-2E99-4350-8C07-7D5949729497}" type="presOf" srcId="{30C75D8B-8210-4672-8E0E-B0849C46B33A}" destId="{1E4A9DE6-C16A-4969-9DCA-DD2D3638D8C0}" srcOrd="0" destOrd="0" presId="urn:microsoft.com/office/officeart/2005/8/layout/hierarchy2"/>
    <dgm:cxn modelId="{99FBE3C9-2BD8-4809-8F7E-82E61BCA6039}" type="presOf" srcId="{ED1011DF-9757-48B9-A270-13342E5C6CC0}" destId="{9E699196-B608-4487-96CF-1CE0D1423EC5}" srcOrd="0" destOrd="0" presId="urn:microsoft.com/office/officeart/2005/8/layout/hierarchy2"/>
    <dgm:cxn modelId="{500850B7-64AF-432E-8B7C-FDBDDFA35C56}" srcId="{30C75D8B-8210-4672-8E0E-B0849C46B33A}" destId="{ED1011DF-9757-48B9-A270-13342E5C6CC0}" srcOrd="4" destOrd="0" parTransId="{75E2AF45-81B6-458C-B5D3-FBFBCE790E59}" sibTransId="{F719B21D-58F6-4610-88EE-8BD8FA32837B}"/>
    <dgm:cxn modelId="{B6A0DF54-F9E7-4828-AF84-BC95341A5D24}" type="presOf" srcId="{75E2AF45-81B6-458C-B5D3-FBFBCE790E59}" destId="{AB8FE5DC-6138-4128-9C0A-7FF4F8ED3B2C}" srcOrd="1" destOrd="0" presId="urn:microsoft.com/office/officeart/2005/8/layout/hierarchy2"/>
    <dgm:cxn modelId="{0921983D-5A2B-4D31-855C-57D635CD4130}" type="presOf" srcId="{7891EB3F-D267-4B75-8A0D-658DCB7A53A0}" destId="{F8F51800-0D61-4B0B-B746-69DDCE82B2BE}" srcOrd="0" destOrd="0" presId="urn:microsoft.com/office/officeart/2005/8/layout/hierarchy2"/>
    <dgm:cxn modelId="{2AFD1885-F349-49E1-A7EF-547A98E69757}" type="presParOf" srcId="{123B5A85-B651-4108-8BBB-746B050D6576}" destId="{189B37A3-BB27-4F82-8AF0-715B5BB13C5B}" srcOrd="0" destOrd="0" presId="urn:microsoft.com/office/officeart/2005/8/layout/hierarchy2"/>
    <dgm:cxn modelId="{7D6D7369-5B30-4C5C-A133-F986C1F2690B}" type="presParOf" srcId="{189B37A3-BB27-4F82-8AF0-715B5BB13C5B}" destId="{1E4A9DE6-C16A-4969-9DCA-DD2D3638D8C0}" srcOrd="0" destOrd="0" presId="urn:microsoft.com/office/officeart/2005/8/layout/hierarchy2"/>
    <dgm:cxn modelId="{25654F25-6158-4160-909D-15750ACEC13D}" type="presParOf" srcId="{189B37A3-BB27-4F82-8AF0-715B5BB13C5B}" destId="{E14F5678-AC74-4273-953B-C7EB5911C471}" srcOrd="1" destOrd="0" presId="urn:microsoft.com/office/officeart/2005/8/layout/hierarchy2"/>
    <dgm:cxn modelId="{483C5729-C0C8-4F71-9CB2-99ABCC8E75A7}" type="presParOf" srcId="{E14F5678-AC74-4273-953B-C7EB5911C471}" destId="{B47FC2E1-142F-417E-9431-5E53502D5207}" srcOrd="0" destOrd="0" presId="urn:microsoft.com/office/officeart/2005/8/layout/hierarchy2"/>
    <dgm:cxn modelId="{CC310532-1152-43E2-AF34-43B67A99EC65}" type="presParOf" srcId="{B47FC2E1-142F-417E-9431-5E53502D5207}" destId="{FCDEE94C-FE4B-4EA2-9B33-B83A64B1A24E}" srcOrd="0" destOrd="0" presId="urn:microsoft.com/office/officeart/2005/8/layout/hierarchy2"/>
    <dgm:cxn modelId="{148CBE86-4302-4B8D-BE58-D85DD1203C66}" type="presParOf" srcId="{E14F5678-AC74-4273-953B-C7EB5911C471}" destId="{210DDE31-FB6B-44D6-8421-97510F3FA579}" srcOrd="1" destOrd="0" presId="urn:microsoft.com/office/officeart/2005/8/layout/hierarchy2"/>
    <dgm:cxn modelId="{344C6900-ECCC-4372-AEB2-BF55FDD5874B}" type="presParOf" srcId="{210DDE31-FB6B-44D6-8421-97510F3FA579}" destId="{66FB5422-CF98-4FDD-85EB-ADA324F232DD}" srcOrd="0" destOrd="0" presId="urn:microsoft.com/office/officeart/2005/8/layout/hierarchy2"/>
    <dgm:cxn modelId="{96EE8D69-A6B5-4D77-A5AA-8A7B56CECB4F}" type="presParOf" srcId="{210DDE31-FB6B-44D6-8421-97510F3FA579}" destId="{AC8F8310-EBE7-4218-8E3E-F8F658847DA3}" srcOrd="1" destOrd="0" presId="urn:microsoft.com/office/officeart/2005/8/layout/hierarchy2"/>
    <dgm:cxn modelId="{C5B81251-D43D-4354-A344-D454BC8250CE}" type="presParOf" srcId="{E14F5678-AC74-4273-953B-C7EB5911C471}" destId="{560E798E-ADBE-453A-B2D5-D6D56A5BC44F}" srcOrd="2" destOrd="0" presId="urn:microsoft.com/office/officeart/2005/8/layout/hierarchy2"/>
    <dgm:cxn modelId="{C79DF135-33CC-43F4-B632-A9F9F4FEF4C6}" type="presParOf" srcId="{560E798E-ADBE-453A-B2D5-D6D56A5BC44F}" destId="{CF914798-A5F1-4E59-A732-5836DB10FAD7}" srcOrd="0" destOrd="0" presId="urn:microsoft.com/office/officeart/2005/8/layout/hierarchy2"/>
    <dgm:cxn modelId="{AA306ACE-9736-4768-8A33-3C4999DD99E9}" type="presParOf" srcId="{E14F5678-AC74-4273-953B-C7EB5911C471}" destId="{AFB1DE4E-8741-4978-B749-255615AAA30B}" srcOrd="3" destOrd="0" presId="urn:microsoft.com/office/officeart/2005/8/layout/hierarchy2"/>
    <dgm:cxn modelId="{F1955635-CB59-41A7-BD8D-1C79F610BE71}" type="presParOf" srcId="{AFB1DE4E-8741-4978-B749-255615AAA30B}" destId="{C80FF7FC-616D-4327-ADEA-CB0A9F0EEDB6}" srcOrd="0" destOrd="0" presId="urn:microsoft.com/office/officeart/2005/8/layout/hierarchy2"/>
    <dgm:cxn modelId="{52F2902B-BA06-466E-A016-FD5A5C87A953}" type="presParOf" srcId="{AFB1DE4E-8741-4978-B749-255615AAA30B}" destId="{9F32FFAD-AFFE-4608-9B98-5096A1F0B361}" srcOrd="1" destOrd="0" presId="urn:microsoft.com/office/officeart/2005/8/layout/hierarchy2"/>
    <dgm:cxn modelId="{790F9519-BB01-409D-99FD-F36206E83439}" type="presParOf" srcId="{E14F5678-AC74-4273-953B-C7EB5911C471}" destId="{02F77843-6599-420F-B69C-E64B1F780E59}" srcOrd="4" destOrd="0" presId="urn:microsoft.com/office/officeart/2005/8/layout/hierarchy2"/>
    <dgm:cxn modelId="{D6643004-DA26-418A-8B58-C6900A399C19}" type="presParOf" srcId="{02F77843-6599-420F-B69C-E64B1F780E59}" destId="{7E3A8B83-0B6E-4E38-8559-16D2228BC843}" srcOrd="0" destOrd="0" presId="urn:microsoft.com/office/officeart/2005/8/layout/hierarchy2"/>
    <dgm:cxn modelId="{F453C7E6-8A77-4C61-B7F0-52D7EE866DE3}" type="presParOf" srcId="{E14F5678-AC74-4273-953B-C7EB5911C471}" destId="{A0A73027-D5E8-4084-B252-D4E6F6EE92AE}" srcOrd="5" destOrd="0" presId="urn:microsoft.com/office/officeart/2005/8/layout/hierarchy2"/>
    <dgm:cxn modelId="{4FC98633-986E-4D62-8420-4541478CF51D}" type="presParOf" srcId="{A0A73027-D5E8-4084-B252-D4E6F6EE92AE}" destId="{845D0083-929B-4F0B-BF43-D258D08480BA}" srcOrd="0" destOrd="0" presId="urn:microsoft.com/office/officeart/2005/8/layout/hierarchy2"/>
    <dgm:cxn modelId="{F1C00AFD-111D-4CF3-AA8E-14590B9272EE}" type="presParOf" srcId="{A0A73027-D5E8-4084-B252-D4E6F6EE92AE}" destId="{3FF51EBE-C331-45D1-8D57-23D28951232B}" srcOrd="1" destOrd="0" presId="urn:microsoft.com/office/officeart/2005/8/layout/hierarchy2"/>
    <dgm:cxn modelId="{801C96DA-56BB-44CF-972E-27ADE1BEF024}" type="presParOf" srcId="{E14F5678-AC74-4273-953B-C7EB5911C471}" destId="{F8F51800-0D61-4B0B-B746-69DDCE82B2BE}" srcOrd="6" destOrd="0" presId="urn:microsoft.com/office/officeart/2005/8/layout/hierarchy2"/>
    <dgm:cxn modelId="{CD894F1E-5112-4EB0-9C23-FECDEC36A9DB}" type="presParOf" srcId="{F8F51800-0D61-4B0B-B746-69DDCE82B2BE}" destId="{45638F5F-CD69-429C-9ECE-E90F8756B849}" srcOrd="0" destOrd="0" presId="urn:microsoft.com/office/officeart/2005/8/layout/hierarchy2"/>
    <dgm:cxn modelId="{8DF92945-9442-4083-B218-685B92575549}" type="presParOf" srcId="{E14F5678-AC74-4273-953B-C7EB5911C471}" destId="{602FFB4A-4F29-4372-A6BB-2D74AA2C9124}" srcOrd="7" destOrd="0" presId="urn:microsoft.com/office/officeart/2005/8/layout/hierarchy2"/>
    <dgm:cxn modelId="{0F2595D4-5347-4FA4-B9F1-DC372F29224F}" type="presParOf" srcId="{602FFB4A-4F29-4372-A6BB-2D74AA2C9124}" destId="{F268DFE8-9446-4174-96EC-D7AE607636C2}" srcOrd="0" destOrd="0" presId="urn:microsoft.com/office/officeart/2005/8/layout/hierarchy2"/>
    <dgm:cxn modelId="{5EC87FFB-17F6-4AF7-89E3-B209C40F7E28}" type="presParOf" srcId="{602FFB4A-4F29-4372-A6BB-2D74AA2C9124}" destId="{304C2764-8CDC-4E5F-9187-C012433DB1A1}" srcOrd="1" destOrd="0" presId="urn:microsoft.com/office/officeart/2005/8/layout/hierarchy2"/>
    <dgm:cxn modelId="{BE4DCC4D-9FF2-49AC-B1E8-8F20625DFA28}" type="presParOf" srcId="{E14F5678-AC74-4273-953B-C7EB5911C471}" destId="{46752E7A-D362-49CD-A225-C7EC6AD29FAD}" srcOrd="8" destOrd="0" presId="urn:microsoft.com/office/officeart/2005/8/layout/hierarchy2"/>
    <dgm:cxn modelId="{0FE4BA5F-841C-4D1E-B63A-EBC0B463E2F8}" type="presParOf" srcId="{46752E7A-D362-49CD-A225-C7EC6AD29FAD}" destId="{AB8FE5DC-6138-4128-9C0A-7FF4F8ED3B2C}" srcOrd="0" destOrd="0" presId="urn:microsoft.com/office/officeart/2005/8/layout/hierarchy2"/>
    <dgm:cxn modelId="{AB03C67C-C704-4294-86B9-76061F17302D}" type="presParOf" srcId="{E14F5678-AC74-4273-953B-C7EB5911C471}" destId="{77C9CC9C-4288-47FC-841C-D52DD0F66685}" srcOrd="9" destOrd="0" presId="urn:microsoft.com/office/officeart/2005/8/layout/hierarchy2"/>
    <dgm:cxn modelId="{9ED94E15-CEC3-4819-830F-53559FE06EA9}" type="presParOf" srcId="{77C9CC9C-4288-47FC-841C-D52DD0F66685}" destId="{9E699196-B608-4487-96CF-1CE0D1423EC5}" srcOrd="0" destOrd="0" presId="urn:microsoft.com/office/officeart/2005/8/layout/hierarchy2"/>
    <dgm:cxn modelId="{69D45263-8D1F-41B7-B4A6-6EACB1A1DB7E}" type="presParOf" srcId="{77C9CC9C-4288-47FC-841C-D52DD0F66685}" destId="{EE45CD25-4093-4BA1-82FA-8F260CF730F3}" srcOrd="1" destOrd="0" presId="urn:microsoft.com/office/officeart/2005/8/layout/hierarchy2"/>
    <dgm:cxn modelId="{2908B664-05BC-4605-942A-63D28BB9E29A}" type="presParOf" srcId="{E14F5678-AC74-4273-953B-C7EB5911C471}" destId="{55688A96-E83A-43C0-9C3E-55AB0FE0AF29}" srcOrd="10" destOrd="0" presId="urn:microsoft.com/office/officeart/2005/8/layout/hierarchy2"/>
    <dgm:cxn modelId="{31376F18-D795-4C2A-8CBA-A5F3B3C77E5D}" type="presParOf" srcId="{55688A96-E83A-43C0-9C3E-55AB0FE0AF29}" destId="{5B7FC01C-DDAD-46F3-A3B4-7D68A77619D0}" srcOrd="0" destOrd="0" presId="urn:microsoft.com/office/officeart/2005/8/layout/hierarchy2"/>
    <dgm:cxn modelId="{7E270C73-257B-4409-9B9C-33F87650C90F}" type="presParOf" srcId="{E14F5678-AC74-4273-953B-C7EB5911C471}" destId="{0A04D6E2-7BB2-49ED-8284-88B751E644AF}" srcOrd="11" destOrd="0" presId="urn:microsoft.com/office/officeart/2005/8/layout/hierarchy2"/>
    <dgm:cxn modelId="{F100465A-84D0-4977-99DF-BCDAF4B81E2F}" type="presParOf" srcId="{0A04D6E2-7BB2-49ED-8284-88B751E644AF}" destId="{B6F3F4E2-93F6-4299-AEED-F0219ACAE822}" srcOrd="0" destOrd="0" presId="urn:microsoft.com/office/officeart/2005/8/layout/hierarchy2"/>
    <dgm:cxn modelId="{41F9402E-5E72-4782-8E8E-A6813DF2105F}" type="presParOf" srcId="{0A04D6E2-7BB2-49ED-8284-88B751E644AF}" destId="{881154BC-4708-464E-AF72-4D9C762333CC}" srcOrd="1" destOrd="0" presId="urn:microsoft.com/office/officeart/2005/8/layout/hierarchy2"/>
    <dgm:cxn modelId="{F6DDC0D7-CB53-4577-B34F-A889D41E3A8B}" type="presParOf" srcId="{E14F5678-AC74-4273-953B-C7EB5911C471}" destId="{61E6AC0C-3AFD-4086-AABA-AB3EB25643C8}" srcOrd="12" destOrd="0" presId="urn:microsoft.com/office/officeart/2005/8/layout/hierarchy2"/>
    <dgm:cxn modelId="{8C36523C-4B20-45D4-98A3-C0F364A1EAB8}" type="presParOf" srcId="{61E6AC0C-3AFD-4086-AABA-AB3EB25643C8}" destId="{1518D7FB-2568-41F4-A932-CF70DE80FFA3}" srcOrd="0" destOrd="0" presId="urn:microsoft.com/office/officeart/2005/8/layout/hierarchy2"/>
    <dgm:cxn modelId="{C28D1885-ADBD-46FA-B0B0-BD6344805A3D}" type="presParOf" srcId="{E14F5678-AC74-4273-953B-C7EB5911C471}" destId="{CBB46528-CDDF-49F6-9EB6-176C6842DA5E}" srcOrd="13" destOrd="0" presId="urn:microsoft.com/office/officeart/2005/8/layout/hierarchy2"/>
    <dgm:cxn modelId="{2F3C3476-BCE7-4DA8-B137-18F4D3F2AF3A}" type="presParOf" srcId="{CBB46528-CDDF-49F6-9EB6-176C6842DA5E}" destId="{71D9D42C-DA7B-4921-8DA6-D34B1E4224E3}" srcOrd="0" destOrd="0" presId="urn:microsoft.com/office/officeart/2005/8/layout/hierarchy2"/>
    <dgm:cxn modelId="{959CEE7A-DE5D-4F73-8E95-5792DC57A7A5}" type="presParOf" srcId="{CBB46528-CDDF-49F6-9EB6-176C6842DA5E}" destId="{A18F1E54-3EB4-4337-ADEB-2B894B1379C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A9DE6-C16A-4969-9DCA-DD2D3638D8C0}">
      <dsp:nvSpPr>
        <dsp:cNvPr id="0" name=""/>
        <dsp:cNvSpPr/>
      </dsp:nvSpPr>
      <dsp:spPr>
        <a:xfrm>
          <a:off x="280989" y="1031333"/>
          <a:ext cx="3128804" cy="2696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400" kern="1200" baseline="0" dirty="0" smtClean="0"/>
            <a:t>Chargiertenconvent (1832/1834)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400" kern="1200" baseline="0" dirty="0" smtClean="0"/>
            <a:t>Responsible for </a:t>
          </a:r>
          <a:r>
            <a:rPr lang="et-EE" sz="2400" i="1" kern="1200" baseline="0" dirty="0" smtClean="0"/>
            <a:t>Allgemeiner Comment</a:t>
          </a:r>
          <a:endParaRPr lang="et-EE" sz="2400" i="1" kern="1200" baseline="0" dirty="0"/>
        </a:p>
      </dsp:txBody>
      <dsp:txXfrm>
        <a:off x="359958" y="1110302"/>
        <a:ext cx="2970866" cy="2538266"/>
      </dsp:txXfrm>
    </dsp:sp>
    <dsp:sp modelId="{B47FC2E1-142F-417E-9431-5E53502D5207}">
      <dsp:nvSpPr>
        <dsp:cNvPr id="0" name=""/>
        <dsp:cNvSpPr/>
      </dsp:nvSpPr>
      <dsp:spPr>
        <a:xfrm rot="16983315">
          <a:off x="2585628" y="1330922"/>
          <a:ext cx="212932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129322" y="1137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700" kern="1200"/>
        </a:p>
      </dsp:txBody>
      <dsp:txXfrm>
        <a:off x="3597057" y="1289059"/>
        <a:ext cx="106466" cy="106466"/>
      </dsp:txXfrm>
    </dsp:sp>
    <dsp:sp modelId="{66FB5422-CF98-4FDD-85EB-ADA324F232DD}">
      <dsp:nvSpPr>
        <dsp:cNvPr id="0" name=""/>
        <dsp:cNvSpPr/>
      </dsp:nvSpPr>
      <dsp:spPr>
        <a:xfrm>
          <a:off x="3890787" y="4528"/>
          <a:ext cx="5846935" cy="601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baseline="0" dirty="0" smtClean="0"/>
            <a:t>Curonia (1808, Baltic-German)</a:t>
          </a:r>
          <a:endParaRPr lang="et-EE" sz="2000" kern="1200" baseline="0" dirty="0"/>
        </a:p>
      </dsp:txBody>
      <dsp:txXfrm>
        <a:off x="3908397" y="22138"/>
        <a:ext cx="5811715" cy="566022"/>
      </dsp:txXfrm>
    </dsp:sp>
    <dsp:sp modelId="{560E798E-ADBE-453A-B2D5-D6D56A5BC44F}">
      <dsp:nvSpPr>
        <dsp:cNvPr id="0" name=""/>
        <dsp:cNvSpPr/>
      </dsp:nvSpPr>
      <dsp:spPr>
        <a:xfrm rot="17392667">
          <a:off x="2924550" y="1676636"/>
          <a:ext cx="147046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470467" y="1137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500" kern="1200"/>
        </a:p>
      </dsp:txBody>
      <dsp:txXfrm>
        <a:off x="3623022" y="1651245"/>
        <a:ext cx="73523" cy="73523"/>
      </dsp:txXfrm>
    </dsp:sp>
    <dsp:sp modelId="{C80FF7FC-616D-4327-ADEA-CB0A9F0EEDB6}">
      <dsp:nvSpPr>
        <dsp:cNvPr id="0" name=""/>
        <dsp:cNvSpPr/>
      </dsp:nvSpPr>
      <dsp:spPr>
        <a:xfrm flipH="1">
          <a:off x="3909774" y="695957"/>
          <a:ext cx="5846935" cy="601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Estonia (1821, </a:t>
          </a:r>
          <a:r>
            <a:rPr lang="et-EE" sz="2000" kern="1200" baseline="0" dirty="0" smtClean="0"/>
            <a:t>Baltic-German</a:t>
          </a:r>
          <a:r>
            <a:rPr lang="et-EE" sz="2000" kern="1200" dirty="0" smtClean="0"/>
            <a:t>)</a:t>
          </a:r>
          <a:endParaRPr lang="et-EE" sz="2000" kern="1200" dirty="0"/>
        </a:p>
      </dsp:txBody>
      <dsp:txXfrm>
        <a:off x="3927384" y="713567"/>
        <a:ext cx="5811715" cy="566022"/>
      </dsp:txXfrm>
    </dsp:sp>
    <dsp:sp modelId="{02F77843-6599-420F-B69C-E64B1F780E59}">
      <dsp:nvSpPr>
        <dsp:cNvPr id="0" name=""/>
        <dsp:cNvSpPr/>
      </dsp:nvSpPr>
      <dsp:spPr>
        <a:xfrm rot="18446943">
          <a:off x="3250024" y="2044449"/>
          <a:ext cx="81526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815261" y="1137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500" kern="1200"/>
        </a:p>
      </dsp:txBody>
      <dsp:txXfrm>
        <a:off x="3637273" y="2035438"/>
        <a:ext cx="40763" cy="40763"/>
      </dsp:txXfrm>
    </dsp:sp>
    <dsp:sp modelId="{845D0083-929B-4F0B-BF43-D258D08480BA}">
      <dsp:nvSpPr>
        <dsp:cNvPr id="0" name=""/>
        <dsp:cNvSpPr/>
      </dsp:nvSpPr>
      <dsp:spPr>
        <a:xfrm>
          <a:off x="3905517" y="1431583"/>
          <a:ext cx="5846935" cy="601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Livonia (1822, </a:t>
          </a:r>
          <a:r>
            <a:rPr lang="et-EE" sz="2000" kern="1200" baseline="0" dirty="0" smtClean="0"/>
            <a:t>Baltic-German</a:t>
          </a:r>
          <a:r>
            <a:rPr lang="et-EE" sz="2000" kern="1200" dirty="0" smtClean="0"/>
            <a:t>)</a:t>
          </a:r>
          <a:endParaRPr lang="et-EE" sz="2000" kern="1200" dirty="0"/>
        </a:p>
      </dsp:txBody>
      <dsp:txXfrm>
        <a:off x="3923127" y="1449193"/>
        <a:ext cx="5811715" cy="566022"/>
      </dsp:txXfrm>
    </dsp:sp>
    <dsp:sp modelId="{F8F51800-0D61-4B0B-B746-69DDCE82B2BE}">
      <dsp:nvSpPr>
        <dsp:cNvPr id="0" name=""/>
        <dsp:cNvSpPr/>
      </dsp:nvSpPr>
      <dsp:spPr>
        <a:xfrm>
          <a:off x="3409793" y="2368064"/>
          <a:ext cx="48099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480993" y="1137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500" kern="1200"/>
        </a:p>
      </dsp:txBody>
      <dsp:txXfrm>
        <a:off x="3638265" y="2367410"/>
        <a:ext cx="24049" cy="24049"/>
      </dsp:txXfrm>
    </dsp:sp>
    <dsp:sp modelId="{F268DFE8-9446-4174-96EC-D7AE607636C2}">
      <dsp:nvSpPr>
        <dsp:cNvPr id="0" name=""/>
        <dsp:cNvSpPr/>
      </dsp:nvSpPr>
      <dsp:spPr>
        <a:xfrm>
          <a:off x="3890787" y="2078814"/>
          <a:ext cx="5846935" cy="601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Fraternitas Rigensis (1823, Baltic-German)</a:t>
          </a:r>
          <a:endParaRPr lang="et-EE" sz="2000" kern="1200" dirty="0"/>
        </a:p>
      </dsp:txBody>
      <dsp:txXfrm>
        <a:off x="3908397" y="2096424"/>
        <a:ext cx="5811715" cy="566022"/>
      </dsp:txXfrm>
    </dsp:sp>
    <dsp:sp modelId="{46752E7A-D362-49CD-A225-C7EC6AD29FAD}">
      <dsp:nvSpPr>
        <dsp:cNvPr id="0" name=""/>
        <dsp:cNvSpPr/>
      </dsp:nvSpPr>
      <dsp:spPr>
        <a:xfrm rot="3310531">
          <a:off x="3229152" y="2713779"/>
          <a:ext cx="842275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842275" y="1137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500" kern="1200"/>
        </a:p>
      </dsp:txBody>
      <dsp:txXfrm>
        <a:off x="3629233" y="2704092"/>
        <a:ext cx="42113" cy="42113"/>
      </dsp:txXfrm>
    </dsp:sp>
    <dsp:sp modelId="{9E699196-B608-4487-96CF-1CE0D1423EC5}">
      <dsp:nvSpPr>
        <dsp:cNvPr id="0" name=""/>
        <dsp:cNvSpPr/>
      </dsp:nvSpPr>
      <dsp:spPr>
        <a:xfrm>
          <a:off x="3890787" y="2770242"/>
          <a:ext cx="5846935" cy="601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Neobaltia (1879, Baltic-German)</a:t>
          </a:r>
          <a:endParaRPr lang="et-EE" sz="2000" kern="1200" dirty="0"/>
        </a:p>
      </dsp:txBody>
      <dsp:txXfrm>
        <a:off x="3908397" y="2787852"/>
        <a:ext cx="5811715" cy="566022"/>
      </dsp:txXfrm>
    </dsp:sp>
    <dsp:sp modelId="{55688A96-E83A-43C0-9C3E-55AB0FE0AF29}">
      <dsp:nvSpPr>
        <dsp:cNvPr id="0" name=""/>
        <dsp:cNvSpPr/>
      </dsp:nvSpPr>
      <dsp:spPr>
        <a:xfrm rot="4249260">
          <a:off x="2918230" y="3059493"/>
          <a:ext cx="1464120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464120" y="1137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500" kern="1200"/>
        </a:p>
      </dsp:txBody>
      <dsp:txXfrm>
        <a:off x="3613687" y="3034260"/>
        <a:ext cx="73206" cy="73206"/>
      </dsp:txXfrm>
    </dsp:sp>
    <dsp:sp modelId="{B6F3F4E2-93F6-4299-AEED-F0219ACAE822}">
      <dsp:nvSpPr>
        <dsp:cNvPr id="0" name=""/>
        <dsp:cNvSpPr/>
      </dsp:nvSpPr>
      <dsp:spPr>
        <a:xfrm>
          <a:off x="3890787" y="3461671"/>
          <a:ext cx="5846935" cy="601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Fraternitas Academica (1881, Germans from Russia)</a:t>
          </a:r>
          <a:endParaRPr lang="et-EE" sz="2000" kern="1200" dirty="0"/>
        </a:p>
      </dsp:txBody>
      <dsp:txXfrm>
        <a:off x="3908397" y="3479281"/>
        <a:ext cx="5811715" cy="566022"/>
      </dsp:txXfrm>
    </dsp:sp>
    <dsp:sp modelId="{61E6AC0C-3AFD-4086-AABA-AB3EB25643C8}">
      <dsp:nvSpPr>
        <dsp:cNvPr id="0" name=""/>
        <dsp:cNvSpPr/>
      </dsp:nvSpPr>
      <dsp:spPr>
        <a:xfrm rot="4616685">
          <a:off x="2585628" y="3405207"/>
          <a:ext cx="212932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129322" y="1137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700" kern="1200"/>
        </a:p>
      </dsp:txBody>
      <dsp:txXfrm>
        <a:off x="3597057" y="3363345"/>
        <a:ext cx="106466" cy="106466"/>
      </dsp:txXfrm>
    </dsp:sp>
    <dsp:sp modelId="{71D9D42C-DA7B-4921-8DA6-D34B1E4224E3}">
      <dsp:nvSpPr>
        <dsp:cNvPr id="0" name=""/>
        <dsp:cNvSpPr/>
      </dsp:nvSpPr>
      <dsp:spPr>
        <a:xfrm>
          <a:off x="3890787" y="4153099"/>
          <a:ext cx="5846935" cy="601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Lettonia (1882, Latvian)</a:t>
          </a:r>
          <a:endParaRPr lang="et-EE" sz="2000" kern="1200" dirty="0"/>
        </a:p>
      </dsp:txBody>
      <dsp:txXfrm>
        <a:off x="3908397" y="4170709"/>
        <a:ext cx="5811715" cy="566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Jewish student fraternities at the University of Tartu: a part of Baltic student tradition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noProof="1" smtClean="0"/>
              <a:t>Toomas Hiio </a:t>
            </a:r>
          </a:p>
          <a:p>
            <a:r>
              <a:rPr lang="en-US" noProof="1" smtClean="0"/>
              <a:t>Estonian Institute of Historical Memory</a:t>
            </a:r>
          </a:p>
          <a:p>
            <a:r>
              <a:rPr lang="en-US" noProof="1" smtClean="0"/>
              <a:t>University of Tartu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76572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319994"/>
              </p:ext>
            </p:extLst>
          </p:nvPr>
        </p:nvGraphicFramePr>
        <p:xfrm>
          <a:off x="1484313" y="444500"/>
          <a:ext cx="10237788" cy="576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083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257300"/>
            <a:ext cx="3549121" cy="1714500"/>
          </a:xfrm>
        </p:spPr>
        <p:txBody>
          <a:bodyPr/>
          <a:lstStyle/>
          <a:p>
            <a:r>
              <a:rPr lang="et-EE" dirty="0" smtClean="0"/>
              <a:t>Hasmonaea (Hasmonea)</a:t>
            </a:r>
            <a:br>
              <a:rPr lang="et-EE" dirty="0" smtClean="0"/>
            </a:b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621088" cy="3175000"/>
          </a:xfrm>
        </p:spPr>
        <p:txBody>
          <a:bodyPr>
            <a:normAutofit/>
          </a:bodyPr>
          <a:lstStyle/>
          <a:p>
            <a:r>
              <a:rPr lang="et-EE" dirty="0" smtClean="0"/>
              <a:t>1915–1918: Kadimah ???</a:t>
            </a:r>
          </a:p>
          <a:p>
            <a:r>
              <a:rPr lang="et-EE" dirty="0" smtClean="0"/>
              <a:t>1923: group of founders left the </a:t>
            </a:r>
            <a:r>
              <a:rPr lang="en-US" dirty="0" smtClean="0"/>
              <a:t>Academic </a:t>
            </a:r>
            <a:r>
              <a:rPr lang="en-US" dirty="0"/>
              <a:t>Society for Knowledge of Jewish History and </a:t>
            </a:r>
            <a:r>
              <a:rPr lang="en-US" dirty="0" smtClean="0"/>
              <a:t>Culture</a:t>
            </a:r>
            <a:endParaRPr lang="et-EE" dirty="0" smtClean="0"/>
          </a:p>
          <a:p>
            <a:r>
              <a:rPr lang="et-EE" dirty="0" smtClean="0"/>
              <a:t>Zionist fraternity, recognised the Basel Programme</a:t>
            </a:r>
          </a:p>
          <a:p>
            <a:r>
              <a:rPr lang="et-EE" dirty="0" smtClean="0"/>
              <a:t>1 April 1926: public presentation with colours (anniversary of the University of Jerusalem)</a:t>
            </a:r>
          </a:p>
          <a:p>
            <a:r>
              <a:rPr lang="et-EE" dirty="0" smtClean="0"/>
              <a:t>Official anniversary: 12 January 1923</a:t>
            </a:r>
            <a:endParaRPr lang="et-E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413" y="865187"/>
            <a:ext cx="246062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3519523"/>
            <a:ext cx="4173537" cy="305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865187"/>
            <a:ext cx="3495675" cy="25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1231899"/>
            <a:ext cx="2625324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1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Hasmonaea</a:t>
            </a: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t-EE" sz="1800" dirty="0" smtClean="0"/>
              <a:t>„spezieller Comment“</a:t>
            </a:r>
          </a:p>
          <a:p>
            <a:r>
              <a:rPr lang="et-EE" sz="1800" dirty="0" smtClean="0"/>
              <a:t>the internal rules of the corporation</a:t>
            </a:r>
            <a:endParaRPr lang="et-EE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326166"/>
            <a:ext cx="6218238" cy="52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7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Jewish Female Students </a:t>
            </a:r>
            <a:r>
              <a:rPr lang="en-US" sz="3200" dirty="0" smtClean="0"/>
              <a:t>Association</a:t>
            </a:r>
            <a:r>
              <a:rPr lang="et-EE" sz="3200" dirty="0" smtClean="0"/>
              <a:t> Hazfiro (Hacfiro)</a:t>
            </a:r>
            <a:endParaRPr lang="et-EE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Separated</a:t>
            </a:r>
            <a:r>
              <a:rPr lang="en-US" dirty="0" smtClean="0"/>
              <a:t> </a:t>
            </a:r>
            <a:r>
              <a:rPr lang="en-US" dirty="0"/>
              <a:t>from the Academic Jewish Society of </a:t>
            </a:r>
            <a:r>
              <a:rPr lang="en-US" dirty="0" smtClean="0"/>
              <a:t>History</a:t>
            </a:r>
            <a:r>
              <a:rPr lang="et-EE" dirty="0" smtClean="0"/>
              <a:t> </a:t>
            </a:r>
            <a:r>
              <a:rPr lang="en-US" dirty="0" smtClean="0"/>
              <a:t>and Literature</a:t>
            </a:r>
            <a:endParaRPr lang="et-EE" dirty="0" smtClean="0"/>
          </a:p>
          <a:p>
            <a:r>
              <a:rPr lang="et-EE" dirty="0" smtClean="0"/>
              <a:t>Registered</a:t>
            </a:r>
            <a:r>
              <a:rPr lang="en-US" dirty="0" smtClean="0"/>
              <a:t> </a:t>
            </a:r>
            <a:r>
              <a:rPr lang="en-US" dirty="0"/>
              <a:t>on 27 February 1925 with the Council of the </a:t>
            </a:r>
            <a:r>
              <a:rPr lang="en-US" dirty="0" smtClean="0"/>
              <a:t>University</a:t>
            </a:r>
            <a:endParaRPr lang="et-EE" dirty="0" smtClean="0"/>
          </a:p>
          <a:p>
            <a:r>
              <a:rPr lang="et-EE" dirty="0" smtClean="0"/>
              <a:t>External</a:t>
            </a:r>
            <a:r>
              <a:rPr lang="en-US" dirty="0" smtClean="0"/>
              <a:t> </a:t>
            </a:r>
            <a:r>
              <a:rPr lang="en-US" dirty="0"/>
              <a:t>feature: an emblem with the </a:t>
            </a:r>
            <a:r>
              <a:rPr lang="en-US" dirty="0" smtClean="0"/>
              <a:t>first </a:t>
            </a:r>
            <a:r>
              <a:rPr lang="en-US" dirty="0"/>
              <a:t>letters of the Yiddish name </a:t>
            </a:r>
            <a:r>
              <a:rPr lang="et-EE" dirty="0" smtClean="0"/>
              <a:t> </a:t>
            </a:r>
            <a:r>
              <a:rPr lang="et-EE" i="1" dirty="0" smtClean="0"/>
              <a:t>Verband jidischer Studentinen Hacfiro Dorpat</a:t>
            </a:r>
          </a:p>
          <a:p>
            <a:r>
              <a:rPr lang="et-EE" dirty="0" smtClean="0"/>
              <a:t>Closed due to lack of members in 1938</a:t>
            </a:r>
          </a:p>
          <a:p>
            <a:r>
              <a:rPr lang="et-EE" dirty="0" smtClean="0"/>
              <a:t>Majority of former members joined the Academic Jewish Society of History and Literature</a:t>
            </a:r>
          </a:p>
        </p:txBody>
      </p:sp>
    </p:spTree>
    <p:extLst>
      <p:ext uri="{BB962C8B-B14F-4D97-AF65-F5344CB8AC3E}">
        <p14:creationId xmlns:p14="http://schemas.microsoft.com/office/powerpoint/2010/main" val="352900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4312" y="533400"/>
            <a:ext cx="3549121" cy="14224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University of Tartu</a:t>
            </a:r>
            <a:br>
              <a:rPr lang="et-EE" dirty="0" smtClean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sz="1800" dirty="0" smtClean="0"/>
              <a:t>1632–1710 Academia Gustaviana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sz="1800" dirty="0" smtClean="0"/>
              <a:t>1802–1893 Universität Dorpat</a:t>
            </a:r>
            <a:br>
              <a:rPr lang="et-EE" sz="1800" dirty="0" smtClean="0"/>
            </a:br>
            <a:r>
              <a:rPr lang="et-EE" sz="1800" dirty="0" smtClean="0"/>
              <a:t>1893–1918 </a:t>
            </a:r>
            <a:r>
              <a:rPr lang="az-Cyrl-AZ" sz="1800" dirty="0"/>
              <a:t>Юрьевский Университет</a:t>
            </a:r>
            <a:endParaRPr lang="et-EE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484312" y="2159000"/>
            <a:ext cx="3549121" cy="4330700"/>
          </a:xfrm>
        </p:spPr>
        <p:txBody>
          <a:bodyPr>
            <a:normAutofit/>
          </a:bodyPr>
          <a:lstStyle/>
          <a:p>
            <a:r>
              <a:rPr lang="et-EE" dirty="0" smtClean="0"/>
              <a:t>1632: established by the King of Sweden Gustav II Adolf</a:t>
            </a:r>
          </a:p>
          <a:p>
            <a:r>
              <a:rPr lang="et-EE" dirty="0" smtClean="0"/>
              <a:t>1710: closed, when Russia conquered Livonian and Estonian provinces</a:t>
            </a:r>
          </a:p>
          <a:p>
            <a:r>
              <a:rPr lang="et-EE" dirty="0" smtClean="0"/>
              <a:t>1802: re-established by the Emperor of Russia, Alexander I as an University for the Baltic provinces with German language of instruction</a:t>
            </a:r>
          </a:p>
          <a:p>
            <a:r>
              <a:rPr lang="et-EE" dirty="0" smtClean="0"/>
              <a:t>1889–1892: the Russification</a:t>
            </a:r>
          </a:p>
          <a:p>
            <a:r>
              <a:rPr lang="et-EE" dirty="0" smtClean="0"/>
              <a:t>1918, September-November: a so-called </a:t>
            </a:r>
            <a:r>
              <a:rPr lang="et-EE" i="1" dirty="0" smtClean="0"/>
              <a:t>Landesuniversität Dorpat</a:t>
            </a:r>
            <a:r>
              <a:rPr lang="et-EE" dirty="0" smtClean="0"/>
              <a:t> during German occupation</a:t>
            </a:r>
          </a:p>
          <a:p>
            <a:r>
              <a:rPr lang="et-EE" dirty="0" smtClean="0"/>
              <a:t>1 December 1919: opened as Estonian University of Tartu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555750"/>
            <a:ext cx="6649337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5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800" dirty="0" smtClean="0"/>
              <a:t>Baltic Provinces of the Russian Empire</a:t>
            </a:r>
            <a:endParaRPr lang="et-EE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92500"/>
            <a:ext cx="5118100" cy="676550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t-EE" sz="2400" dirty="0" smtClean="0"/>
              <a:t>Livonia, Estonia, Courland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23595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22600" y="6489700"/>
            <a:ext cx="843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 smtClean="0"/>
              <a:t>Page of the student register of the University of Tartu (from August 1882)</a:t>
            </a:r>
            <a:endParaRPr lang="et-EE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0" y="152400"/>
            <a:ext cx="9167019" cy="6111346"/>
          </a:xfrm>
        </p:spPr>
      </p:pic>
    </p:spTree>
    <p:extLst>
      <p:ext uri="{BB962C8B-B14F-4D97-AF65-F5344CB8AC3E}">
        <p14:creationId xmlns:p14="http://schemas.microsoft.com/office/powerpoint/2010/main" val="387083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ontent Placeholder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372806"/>
              </p:ext>
            </p:extLst>
          </p:nvPr>
        </p:nvGraphicFramePr>
        <p:xfrm>
          <a:off x="1484313" y="889000"/>
          <a:ext cx="10009187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51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81000"/>
            <a:ext cx="10148889" cy="850901"/>
          </a:xfrm>
        </p:spPr>
        <p:txBody>
          <a:bodyPr>
            <a:normAutofit fontScale="90000"/>
          </a:bodyPr>
          <a:lstStyle/>
          <a:p>
            <a:r>
              <a:rPr lang="et-EE" sz="2800" b="1" dirty="0" smtClean="0"/>
              <a:t>Fraternities (corporations), registered by the Minister of Enlightement according to the Rules for Corporations of 1855</a:t>
            </a:r>
            <a:endParaRPr lang="et-EE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859749"/>
              </p:ext>
            </p:extLst>
          </p:nvPr>
        </p:nvGraphicFramePr>
        <p:xfrm>
          <a:off x="1484313" y="1625600"/>
          <a:ext cx="10018712" cy="4758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2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42900"/>
            <a:ext cx="10018713" cy="1333501"/>
          </a:xfrm>
        </p:spPr>
        <p:txBody>
          <a:bodyPr>
            <a:normAutofit/>
          </a:bodyPr>
          <a:lstStyle/>
          <a:p>
            <a:r>
              <a:rPr lang="et-EE" sz="2800" b="1" dirty="0" smtClean="0"/>
              <a:t>Societies, registered by the rector of the university</a:t>
            </a:r>
            <a:br>
              <a:rPr lang="et-EE" sz="2800" b="1" dirty="0" smtClean="0"/>
            </a:br>
            <a:r>
              <a:rPr lang="et-EE" sz="2800" b="1" dirty="0" smtClean="0"/>
              <a:t>(„guaranteed“ (recognised) the </a:t>
            </a:r>
            <a:r>
              <a:rPr lang="et-EE" sz="2800" b="1" i="1" dirty="0" smtClean="0"/>
              <a:t>allgemeiner Comment</a:t>
            </a:r>
            <a:r>
              <a:rPr lang="et-EE" sz="2800" b="1" dirty="0" smtClean="0"/>
              <a:t>) </a:t>
            </a:r>
            <a:endParaRPr lang="et-EE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200" y="1676402"/>
            <a:ext cx="10718800" cy="4927598"/>
          </a:xfrm>
        </p:spPr>
        <p:txBody>
          <a:bodyPr/>
          <a:lstStyle/>
          <a:p>
            <a:r>
              <a:rPr lang="et-EE" i="1" dirty="0" smtClean="0"/>
              <a:t>Theologischer Verein</a:t>
            </a:r>
            <a:r>
              <a:rPr lang="et-EE" dirty="0" smtClean="0"/>
              <a:t> (1867)</a:t>
            </a:r>
            <a:endParaRPr lang="et-EE" i="1" dirty="0" smtClean="0"/>
          </a:p>
          <a:p>
            <a:r>
              <a:rPr lang="et-EE" dirty="0" smtClean="0"/>
              <a:t>Estonian Students Society (1870/1884, Estonians)</a:t>
            </a:r>
          </a:p>
          <a:p>
            <a:r>
              <a:rPr lang="et-EE" dirty="0" smtClean="0"/>
              <a:t>Academic Jewish Society of History and Literature (1872/1883)</a:t>
            </a:r>
          </a:p>
          <a:p>
            <a:r>
              <a:rPr lang="et-EE" dirty="0" smtClean="0"/>
              <a:t>Russian Students Society (1879/1881/1885)</a:t>
            </a:r>
          </a:p>
          <a:p>
            <a:r>
              <a:rPr lang="et-EE" dirty="0" smtClean="0"/>
              <a:t>Literature and Music Society (1883–1907, merged to Limuwia)</a:t>
            </a:r>
          </a:p>
          <a:p>
            <a:r>
              <a:rPr lang="et-EE" dirty="0" smtClean="0"/>
              <a:t>Scientific Association of History and Literature (1884–1907, merged to Limuwia)</a:t>
            </a:r>
          </a:p>
          <a:p>
            <a:r>
              <a:rPr lang="et-EE" dirty="0" smtClean="0"/>
              <a:t>Society of Friends of Science (1888–1907, then restored as Polonia, est. 1828)</a:t>
            </a:r>
          </a:p>
          <a:p>
            <a:r>
              <a:rPr lang="et-EE" dirty="0" smtClean="0"/>
              <a:t>Literary-Scientific Society (1888–1899, Latvians)</a:t>
            </a:r>
          </a:p>
          <a:p>
            <a:r>
              <a:rPr lang="et-EE" dirty="0" smtClean="0"/>
              <a:t>Polish Theology Students’ Society (1901)</a:t>
            </a:r>
          </a:p>
        </p:txBody>
      </p:sp>
    </p:spTree>
    <p:extLst>
      <p:ext uri="{BB962C8B-B14F-4D97-AF65-F5344CB8AC3E}">
        <p14:creationId xmlns:p14="http://schemas.microsoft.com/office/powerpoint/2010/main" val="23276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270000"/>
          </a:xfrm>
        </p:spPr>
        <p:txBody>
          <a:bodyPr/>
          <a:lstStyle/>
          <a:p>
            <a:r>
              <a:rPr lang="et-EE" dirty="0" smtClean="0"/>
              <a:t>Academic Jewish Society of History and Literature</a:t>
            </a:r>
            <a:endParaRPr lang="et-E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3352800"/>
          </a:xfrm>
        </p:spPr>
        <p:txBody>
          <a:bodyPr>
            <a:normAutofit/>
          </a:bodyPr>
          <a:lstStyle/>
          <a:p>
            <a:r>
              <a:rPr lang="et-EE" sz="1800" dirty="0" smtClean="0"/>
              <a:t>1872: established as </a:t>
            </a:r>
            <a:r>
              <a:rPr lang="en-US" sz="1800" dirty="0"/>
              <a:t>Academic Society for Learning </a:t>
            </a:r>
            <a:r>
              <a:rPr lang="en-US" sz="1800" dirty="0" smtClean="0"/>
              <a:t>Jewish</a:t>
            </a:r>
            <a:r>
              <a:rPr lang="et-EE" sz="1800" dirty="0" smtClean="0"/>
              <a:t> </a:t>
            </a:r>
            <a:r>
              <a:rPr lang="en-US" sz="1800" dirty="0" smtClean="0"/>
              <a:t>History </a:t>
            </a:r>
            <a:r>
              <a:rPr lang="en-US" sz="1800" dirty="0"/>
              <a:t>and </a:t>
            </a:r>
            <a:r>
              <a:rPr lang="en-US" sz="1800" dirty="0" smtClean="0"/>
              <a:t>Culture</a:t>
            </a:r>
            <a:endParaRPr lang="et-EE" sz="1800" dirty="0" smtClean="0"/>
          </a:p>
          <a:p>
            <a:r>
              <a:rPr lang="et-EE" sz="1800" dirty="0" smtClean="0"/>
              <a:t>9 (21) December 1883: registered by the Rector</a:t>
            </a:r>
          </a:p>
          <a:p>
            <a:r>
              <a:rPr lang="et-EE" sz="1800" dirty="0" smtClean="0"/>
              <a:t>25 October 1938: renamed to  </a:t>
            </a:r>
            <a:r>
              <a:rPr lang="en-US" sz="1800" dirty="0"/>
              <a:t>Academic Jewish Society of History and </a:t>
            </a:r>
            <a:r>
              <a:rPr lang="en-US" sz="1800" dirty="0" smtClean="0"/>
              <a:t>Literature</a:t>
            </a:r>
            <a:endParaRPr lang="et-EE" sz="1800" dirty="0" smtClean="0"/>
          </a:p>
          <a:p>
            <a:r>
              <a:rPr lang="et-EE" sz="1800" dirty="0" smtClean="0"/>
              <a:t>Closed in 1940/1941</a:t>
            </a:r>
            <a:endParaRPr lang="et-EE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2" y="1444490"/>
            <a:ext cx="5780088" cy="442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3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2" y="1222680"/>
            <a:ext cx="3124254" cy="419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277" y="3318974"/>
            <a:ext cx="2105723" cy="29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02" y="298510"/>
            <a:ext cx="20859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4312" y="533400"/>
            <a:ext cx="3549121" cy="1384300"/>
          </a:xfrm>
        </p:spPr>
        <p:txBody>
          <a:bodyPr>
            <a:normAutofit fontScale="90000"/>
          </a:bodyPr>
          <a:lstStyle/>
          <a:p>
            <a:r>
              <a:rPr lang="et-EE" sz="2900" b="1" dirty="0" smtClean="0"/>
              <a:t>Limuwia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sz="2000" dirty="0" smtClean="0"/>
              <a:t>Freundschaft, Ehre, Nation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sz="2000" i="1" dirty="0" smtClean="0"/>
              <a:t>Amore more ore re firmantur amicitiae</a:t>
            </a:r>
            <a:endParaRPr lang="et-EE" sz="20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484312" y="2120900"/>
            <a:ext cx="3549121" cy="4546600"/>
          </a:xfrm>
        </p:spPr>
        <p:txBody>
          <a:bodyPr>
            <a:normAutofit/>
          </a:bodyPr>
          <a:lstStyle/>
          <a:p>
            <a:r>
              <a:rPr lang="et-EE" dirty="0" smtClean="0"/>
              <a:t>1907: merger of Literature and Music Society (est. 1883) and Jewish University Students’ Scientific Association of History and Literature (est. 1884) to Literature, Music and and Science Society of Jewish Students</a:t>
            </a:r>
          </a:p>
          <a:p>
            <a:r>
              <a:rPr lang="et-EE" dirty="0"/>
              <a:t>(</a:t>
            </a:r>
            <a:r>
              <a:rPr lang="et-EE" i="1" dirty="0"/>
              <a:t>in German: </a:t>
            </a:r>
            <a:r>
              <a:rPr lang="et-EE" b="1" i="1" dirty="0"/>
              <a:t>Li</a:t>
            </a:r>
            <a:r>
              <a:rPr lang="et-EE" i="1" dirty="0"/>
              <a:t>terärisch-</a:t>
            </a:r>
            <a:r>
              <a:rPr lang="et-EE" b="1" i="1" dirty="0"/>
              <a:t>Mu</a:t>
            </a:r>
            <a:r>
              <a:rPr lang="et-EE" i="1" dirty="0"/>
              <a:t>sikalischer und </a:t>
            </a:r>
            <a:r>
              <a:rPr lang="et-EE" b="1" i="1" dirty="0"/>
              <a:t>Wi</a:t>
            </a:r>
            <a:r>
              <a:rPr lang="et-EE" i="1" dirty="0"/>
              <a:t>ssenschaftlicher </a:t>
            </a:r>
            <a:r>
              <a:rPr lang="et-EE" i="1" dirty="0" smtClean="0"/>
              <a:t>Verein</a:t>
            </a:r>
            <a:r>
              <a:rPr lang="et-EE" dirty="0" smtClean="0"/>
              <a:t>)</a:t>
            </a:r>
          </a:p>
          <a:p>
            <a:r>
              <a:rPr lang="et-EE" dirty="0" smtClean="0"/>
              <a:t>1925: reorganised to  the corporation </a:t>
            </a:r>
            <a:r>
              <a:rPr lang="et-EE" b="1" dirty="0" smtClean="0"/>
              <a:t>Limuwia</a:t>
            </a:r>
            <a:r>
              <a:rPr lang="et-EE" dirty="0" smtClean="0"/>
              <a:t> with anniversary </a:t>
            </a:r>
          </a:p>
          <a:p>
            <a:r>
              <a:rPr lang="et-EE" dirty="0" smtClean="0"/>
              <a:t>at 21 October 1883</a:t>
            </a:r>
          </a:p>
          <a:p>
            <a:r>
              <a:rPr lang="et-EE" dirty="0" smtClean="0"/>
              <a:t>Abolished at the turn of 1940/1941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710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511</TotalTime>
  <Words>563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Corbel</vt:lpstr>
      <vt:lpstr>Parallax</vt:lpstr>
      <vt:lpstr>Jewish student fraternities at the University of Tartu: a part of Baltic student tradition</vt:lpstr>
      <vt:lpstr>University of Tartu  1632–1710 Academia Gustaviana 1802–1893 Universität Dorpat 1893–1918 Юрьевский Университет</vt:lpstr>
      <vt:lpstr>Baltic Provinces of the Russian Empire</vt:lpstr>
      <vt:lpstr>PowerPoint Presentation</vt:lpstr>
      <vt:lpstr>PowerPoint Presentation</vt:lpstr>
      <vt:lpstr>Fraternities (corporations), registered by the Minister of Enlightement according to the Rules for Corporations of 1855</vt:lpstr>
      <vt:lpstr>Societies, registered by the rector of the university („guaranteed“ (recognised) the allgemeiner Comment) </vt:lpstr>
      <vt:lpstr>Academic Jewish Society of History and Literature</vt:lpstr>
      <vt:lpstr>Limuwia Freundschaft, Ehre, Nation Amore more ore re firmantur amicitiae</vt:lpstr>
      <vt:lpstr>PowerPoint Presentation</vt:lpstr>
      <vt:lpstr>Hasmonaea (Hasmonea) </vt:lpstr>
      <vt:lpstr>Hasmonaea</vt:lpstr>
      <vt:lpstr>Jewish Female Students Association Hazfiro (Hacfiro)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Jewish student fraternities at the University of Tartu: a part of Baltic student tradition</dc:title>
  <dc:creator>Toomas Hiio</dc:creator>
  <cp:lastModifiedBy>Toomas Hiio</cp:lastModifiedBy>
  <cp:revision>30</cp:revision>
  <dcterms:created xsi:type="dcterms:W3CDTF">2014-04-07T18:45:05Z</dcterms:created>
  <dcterms:modified xsi:type="dcterms:W3CDTF">2014-04-23T05:59:20Z</dcterms:modified>
</cp:coreProperties>
</file>